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104_EC0A510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3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129E701-395A-532C-6CE0-366A1451E474}" name="Ella Guerin (staff)" initials="E(" userId="S::ella.guerin@nottingham.ac.uk::255e25b9-1410-4a40-9cff-3c35b3c83ef8" providerId="AD"/>
  <p188:author id="{14614B13-DE11-E276-5E20-E7B8EC112474}" name="Ella Guerin (staff)" initials="EG(" userId="S::Ella.Guerin@nottingham.ac.uk::255e25b9-1410-4a40-9cff-3c35b3c83ef8" providerId="AD"/>
  <p188:author id="{432EE487-24BD-33C8-F755-77CE8480B555}" name="Melanie Bhend (staff)" initials="M(" userId="S::melanie.bhend@nottingham.ac.uk::2d8bb6dd-9266-4f23-bb63-d1700fb529dc" providerId="AD"/>
  <p188:author id="{61510099-7088-00E7-72BF-F7FB078437D6}" name="Kirsten Elliott (staff)" initials="K(" userId="S::kirsten.elliott@nottingham.ac.uk::fae0535c-aca9-4704-96c8-bc67bf746e87" providerId="AD"/>
  <p188:author id="{2D7207DC-A6C1-BD0B-0413-6BCC7F35156C}" name="Andrew Armstrong (staff)" initials="A(" userId="S::andrew.armstrong@nottingham.ac.uk::074ef564-8814-4e6c-8d55-4045fab9253a" providerId="AD"/>
  <p188:author id="{79C773EE-691C-0FD4-825A-0B987D4B3F12}" name="Jenny Elliott (staff)" initials="J(" userId="S::jenny.elliott@nottingham.ac.uk::af94b268-7176-47e0-a324-594b27af010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0B3CC4-23B1-4EBE-A446-0A65F4740BBC}" v="190" dt="2025-02-04T09:29:16.308"/>
    <p1510:client id="{7B1C4464-F452-BFCC-73A5-2C5807C6BF40}" v="8" dt="2025-02-05T12:48:25.727"/>
    <p1510:client id="{D02F7F1D-29AB-D742-63CA-543AE6459DEE}" v="1" dt="2025-02-04T11:01:13.600"/>
    <p1510:client id="{F64D5CF0-B5A4-C6A3-4973-32DCEAAFA4B8}" v="3" dt="2025-02-04T11:09:16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 Guerin (staff)" userId="S::ella.guerin@nottingham.ac.uk::255e25b9-1410-4a40-9cff-3c35b3c83ef8" providerId="AD" clId="Web-{B0B667FD-D1F0-31D9-A7BE-DCA454C525F1}"/>
    <pc:docChg chg="mod modSld">
      <pc:chgData name="Ella Guerin (staff)" userId="S::ella.guerin@nottingham.ac.uk::255e25b9-1410-4a40-9cff-3c35b3c83ef8" providerId="AD" clId="Web-{B0B667FD-D1F0-31D9-A7BE-DCA454C525F1}" dt="2025-01-31T15:33:30.414" v="21" actId="20577"/>
      <pc:docMkLst>
        <pc:docMk/>
      </pc:docMkLst>
      <pc:sldChg chg="modSp modCm">
        <pc:chgData name="Ella Guerin (staff)" userId="S::ella.guerin@nottingham.ac.uk::255e25b9-1410-4a40-9cff-3c35b3c83ef8" providerId="AD" clId="Web-{B0B667FD-D1F0-31D9-A7BE-DCA454C525F1}" dt="2025-01-31T15:33:30.414" v="21" actId="20577"/>
        <pc:sldMkLst>
          <pc:docMk/>
          <pc:sldMk cId="247506192" sldId="260"/>
        </pc:sldMkLst>
        <pc:spChg chg="mod">
          <ac:chgData name="Ella Guerin (staff)" userId="S::ella.guerin@nottingham.ac.uk::255e25b9-1410-4a40-9cff-3c35b3c83ef8" providerId="AD" clId="Web-{B0B667FD-D1F0-31D9-A7BE-DCA454C525F1}" dt="2025-01-31T15:33:30.414" v="21" actId="20577"/>
          <ac:spMkLst>
            <pc:docMk/>
            <pc:sldMk cId="247506192" sldId="260"/>
            <ac:spMk id="3" creationId="{0C4D04A0-8091-C192-DF96-CA4576710F7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la Guerin (staff)" userId="S::ella.guerin@nottingham.ac.uk::255e25b9-1410-4a40-9cff-3c35b3c83ef8" providerId="AD" clId="Web-{B0B667FD-D1F0-31D9-A7BE-DCA454C525F1}" dt="2025-01-31T15:32:58.507" v="19" actId="20577"/>
              <pc2:cmMkLst xmlns:pc2="http://schemas.microsoft.com/office/powerpoint/2019/9/main/command">
                <pc:docMk/>
                <pc:sldMk cId="247506192" sldId="260"/>
                <pc2:cmMk id="{ECFD45DD-7E91-484A-8A75-C50C2F48F8C4}"/>
              </pc2:cmMkLst>
            </pc226:cmChg>
          </p:ext>
        </pc:extLst>
      </pc:sldChg>
    </pc:docChg>
  </pc:docChgLst>
  <pc:docChgLst>
    <pc:chgData name="Melanie Bhend (staff)" userId="S::melanie.bhend@nottingham.ac.uk::2d8bb6dd-9266-4f23-bb63-d1700fb529dc" providerId="AD" clId="Web-{7A8ECB8E-C6A1-F2A1-45B8-E8328FC93293}"/>
    <pc:docChg chg="modSld">
      <pc:chgData name="Melanie Bhend (staff)" userId="S::melanie.bhend@nottingham.ac.uk::2d8bb6dd-9266-4f23-bb63-d1700fb529dc" providerId="AD" clId="Web-{7A8ECB8E-C6A1-F2A1-45B8-E8328FC93293}" dt="2025-01-29T17:01:28.245" v="91" actId="20577"/>
      <pc:docMkLst>
        <pc:docMk/>
      </pc:docMkLst>
      <pc:sldChg chg="modSp">
        <pc:chgData name="Melanie Bhend (staff)" userId="S::melanie.bhend@nottingham.ac.uk::2d8bb6dd-9266-4f23-bb63-d1700fb529dc" providerId="AD" clId="Web-{7A8ECB8E-C6A1-F2A1-45B8-E8328FC93293}" dt="2025-01-29T16:59:04.584" v="71" actId="20577"/>
        <pc:sldMkLst>
          <pc:docMk/>
          <pc:sldMk cId="2555994789" sldId="257"/>
        </pc:sldMkLst>
        <pc:spChg chg="mod">
          <ac:chgData name="Melanie Bhend (staff)" userId="S::melanie.bhend@nottingham.ac.uk::2d8bb6dd-9266-4f23-bb63-d1700fb529dc" providerId="AD" clId="Web-{7A8ECB8E-C6A1-F2A1-45B8-E8328FC93293}" dt="2025-01-29T16:59:04.584" v="71" actId="20577"/>
          <ac:spMkLst>
            <pc:docMk/>
            <pc:sldMk cId="2555994789" sldId="257"/>
            <ac:spMk id="2" creationId="{B8B8554E-DB19-3379-FB34-4626E32DCD57}"/>
          </ac:spMkLst>
        </pc:spChg>
      </pc:sldChg>
      <pc:sldChg chg="modSp">
        <pc:chgData name="Melanie Bhend (staff)" userId="S::melanie.bhend@nottingham.ac.uk::2d8bb6dd-9266-4f23-bb63-d1700fb529dc" providerId="AD" clId="Web-{7A8ECB8E-C6A1-F2A1-45B8-E8328FC93293}" dt="2025-01-29T16:59:15.553" v="72" actId="20577"/>
        <pc:sldMkLst>
          <pc:docMk/>
          <pc:sldMk cId="1055025130" sldId="258"/>
        </pc:sldMkLst>
        <pc:spChg chg="mod">
          <ac:chgData name="Melanie Bhend (staff)" userId="S::melanie.bhend@nottingham.ac.uk::2d8bb6dd-9266-4f23-bb63-d1700fb529dc" providerId="AD" clId="Web-{7A8ECB8E-C6A1-F2A1-45B8-E8328FC93293}" dt="2025-01-29T16:59:15.553" v="72" actId="20577"/>
          <ac:spMkLst>
            <pc:docMk/>
            <pc:sldMk cId="1055025130" sldId="258"/>
            <ac:spMk id="2" creationId="{FD9743C0-150B-5561-2F44-B5C3626EFDB7}"/>
          </ac:spMkLst>
        </pc:spChg>
        <pc:spChg chg="mod">
          <ac:chgData name="Melanie Bhend (staff)" userId="S::melanie.bhend@nottingham.ac.uk::2d8bb6dd-9266-4f23-bb63-d1700fb529dc" providerId="AD" clId="Web-{7A8ECB8E-C6A1-F2A1-45B8-E8328FC93293}" dt="2025-01-29T16:53:43.325" v="21" actId="14100"/>
          <ac:spMkLst>
            <pc:docMk/>
            <pc:sldMk cId="1055025130" sldId="258"/>
            <ac:spMk id="3" creationId="{88336ED9-7B80-A78D-DFDB-34D9F8428CA5}"/>
          </ac:spMkLst>
        </pc:spChg>
      </pc:sldChg>
      <pc:sldChg chg="modSp">
        <pc:chgData name="Melanie Bhend (staff)" userId="S::melanie.bhend@nottingham.ac.uk::2d8bb6dd-9266-4f23-bb63-d1700fb529dc" providerId="AD" clId="Web-{7A8ECB8E-C6A1-F2A1-45B8-E8328FC93293}" dt="2025-01-29T16:59:55.367" v="75" actId="20577"/>
        <pc:sldMkLst>
          <pc:docMk/>
          <pc:sldMk cId="1279501678" sldId="259"/>
        </pc:sldMkLst>
        <pc:spChg chg="mod">
          <ac:chgData name="Melanie Bhend (staff)" userId="S::melanie.bhend@nottingham.ac.uk::2d8bb6dd-9266-4f23-bb63-d1700fb529dc" providerId="AD" clId="Web-{7A8ECB8E-C6A1-F2A1-45B8-E8328FC93293}" dt="2025-01-29T16:59:46.664" v="73" actId="20577"/>
          <ac:spMkLst>
            <pc:docMk/>
            <pc:sldMk cId="1279501678" sldId="259"/>
            <ac:spMk id="2" creationId="{8E25F043-2C85-583D-30F7-0F78149CFF74}"/>
          </ac:spMkLst>
        </pc:spChg>
        <pc:spChg chg="mod">
          <ac:chgData name="Melanie Bhend (staff)" userId="S::melanie.bhend@nottingham.ac.uk::2d8bb6dd-9266-4f23-bb63-d1700fb529dc" providerId="AD" clId="Web-{7A8ECB8E-C6A1-F2A1-45B8-E8328FC93293}" dt="2025-01-29T16:59:55.367" v="75" actId="20577"/>
          <ac:spMkLst>
            <pc:docMk/>
            <pc:sldMk cId="1279501678" sldId="259"/>
            <ac:spMk id="3" creationId="{D6AF6CC0-F965-13EC-9B74-EC9ED2811744}"/>
          </ac:spMkLst>
        </pc:spChg>
      </pc:sldChg>
      <pc:sldChg chg="modSp modCm">
        <pc:chgData name="Melanie Bhend (staff)" userId="S::melanie.bhend@nottingham.ac.uk::2d8bb6dd-9266-4f23-bb63-d1700fb529dc" providerId="AD" clId="Web-{7A8ECB8E-C6A1-F2A1-45B8-E8328FC93293}" dt="2025-01-29T16:58:21.942" v="70" actId="20577"/>
        <pc:sldMkLst>
          <pc:docMk/>
          <pc:sldMk cId="247506192" sldId="260"/>
        </pc:sldMkLst>
        <pc:spChg chg="mod">
          <ac:chgData name="Melanie Bhend (staff)" userId="S::melanie.bhend@nottingham.ac.uk::2d8bb6dd-9266-4f23-bb63-d1700fb529dc" providerId="AD" clId="Web-{7A8ECB8E-C6A1-F2A1-45B8-E8328FC93293}" dt="2025-01-29T16:57:26.160" v="62" actId="14100"/>
          <ac:spMkLst>
            <pc:docMk/>
            <pc:sldMk cId="247506192" sldId="260"/>
            <ac:spMk id="2" creationId="{4A03DFB1-1AF4-E456-0C4B-5F1E8BFD2DDB}"/>
          </ac:spMkLst>
        </pc:spChg>
        <pc:spChg chg="mod">
          <ac:chgData name="Melanie Bhend (staff)" userId="S::melanie.bhend@nottingham.ac.uk::2d8bb6dd-9266-4f23-bb63-d1700fb529dc" providerId="AD" clId="Web-{7A8ECB8E-C6A1-F2A1-45B8-E8328FC93293}" dt="2025-01-29T16:58:21.942" v="70" actId="20577"/>
          <ac:spMkLst>
            <pc:docMk/>
            <pc:sldMk cId="247506192" sldId="260"/>
            <ac:spMk id="3" creationId="{0C4D04A0-8091-C192-DF96-CA4576710F7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elanie Bhend (staff)" userId="S::melanie.bhend@nottingham.ac.uk::2d8bb6dd-9266-4f23-bb63-d1700fb529dc" providerId="AD" clId="Web-{7A8ECB8E-C6A1-F2A1-45B8-E8328FC93293}" dt="2025-01-29T16:58:02.754" v="69" actId="20577"/>
              <pc2:cmMkLst xmlns:pc2="http://schemas.microsoft.com/office/powerpoint/2019/9/main/command">
                <pc:docMk/>
                <pc:sldMk cId="247506192" sldId="260"/>
                <pc2:cmMk id="{ECFD45DD-7E91-484A-8A75-C50C2F48F8C4}"/>
              </pc2:cmMkLst>
            </pc226:cmChg>
          </p:ext>
        </pc:extLst>
      </pc:sldChg>
      <pc:sldChg chg="modSp">
        <pc:chgData name="Melanie Bhend (staff)" userId="S::melanie.bhend@nottingham.ac.uk::2d8bb6dd-9266-4f23-bb63-d1700fb529dc" providerId="AD" clId="Web-{7A8ECB8E-C6A1-F2A1-45B8-E8328FC93293}" dt="2025-01-29T17:01:28.245" v="91" actId="20577"/>
        <pc:sldMkLst>
          <pc:docMk/>
          <pc:sldMk cId="914147677" sldId="261"/>
        </pc:sldMkLst>
        <pc:spChg chg="mod">
          <ac:chgData name="Melanie Bhend (staff)" userId="S::melanie.bhend@nottingham.ac.uk::2d8bb6dd-9266-4f23-bb63-d1700fb529dc" providerId="AD" clId="Web-{7A8ECB8E-C6A1-F2A1-45B8-E8328FC93293}" dt="2025-01-29T17:00:37.634" v="81" actId="1076"/>
          <ac:spMkLst>
            <pc:docMk/>
            <pc:sldMk cId="914147677" sldId="261"/>
            <ac:spMk id="2" creationId="{F367D217-AFB6-815C-0B82-35DA4E8B5479}"/>
          </ac:spMkLst>
        </pc:spChg>
        <pc:spChg chg="mod">
          <ac:chgData name="Melanie Bhend (staff)" userId="S::melanie.bhend@nottingham.ac.uk::2d8bb6dd-9266-4f23-bb63-d1700fb529dc" providerId="AD" clId="Web-{7A8ECB8E-C6A1-F2A1-45B8-E8328FC93293}" dt="2025-01-29T17:01:28.245" v="91" actId="20577"/>
          <ac:spMkLst>
            <pc:docMk/>
            <pc:sldMk cId="914147677" sldId="261"/>
            <ac:spMk id="3" creationId="{4EF877DF-2A4F-F9F7-3421-79CB48424258}"/>
          </ac:spMkLst>
        </pc:spChg>
      </pc:sldChg>
    </pc:docChg>
  </pc:docChgLst>
  <pc:docChgLst>
    <pc:chgData name="Melanie Bhend (staff)" userId="S::melanie.bhend@nottingham.ac.uk::2d8bb6dd-9266-4f23-bb63-d1700fb529dc" providerId="AD" clId="Web-{43CE20CF-2325-B822-A0B5-9AABF15D780F}"/>
    <pc:docChg chg="mod modSld">
      <pc:chgData name="Melanie Bhend (staff)" userId="S::melanie.bhend@nottingham.ac.uk::2d8bb6dd-9266-4f23-bb63-d1700fb529dc" providerId="AD" clId="Web-{43CE20CF-2325-B822-A0B5-9AABF15D780F}" dt="2025-01-28T15:18:31.150" v="104"/>
      <pc:docMkLst>
        <pc:docMk/>
      </pc:docMkLst>
      <pc:sldChg chg="modNotes">
        <pc:chgData name="Melanie Bhend (staff)" userId="S::melanie.bhend@nottingham.ac.uk::2d8bb6dd-9266-4f23-bb63-d1700fb529dc" providerId="AD" clId="Web-{43CE20CF-2325-B822-A0B5-9AABF15D780F}" dt="2025-01-28T15:15:59.084" v="75"/>
        <pc:sldMkLst>
          <pc:docMk/>
          <pc:sldMk cId="1055025130" sldId="258"/>
        </pc:sldMkLst>
      </pc:sldChg>
      <pc:sldChg chg="modSp">
        <pc:chgData name="Melanie Bhend (staff)" userId="S::melanie.bhend@nottingham.ac.uk::2d8bb6dd-9266-4f23-bb63-d1700fb529dc" providerId="AD" clId="Web-{43CE20CF-2325-B822-A0B5-9AABF15D780F}" dt="2025-01-28T15:17:21.023" v="103" actId="20577"/>
        <pc:sldMkLst>
          <pc:docMk/>
          <pc:sldMk cId="1279501678" sldId="259"/>
        </pc:sldMkLst>
        <pc:spChg chg="mod">
          <ac:chgData name="Melanie Bhend (staff)" userId="S::melanie.bhend@nottingham.ac.uk::2d8bb6dd-9266-4f23-bb63-d1700fb529dc" providerId="AD" clId="Web-{43CE20CF-2325-B822-A0B5-9AABF15D780F}" dt="2025-01-28T15:17:21.023" v="103" actId="20577"/>
          <ac:spMkLst>
            <pc:docMk/>
            <pc:sldMk cId="1279501678" sldId="259"/>
            <ac:spMk id="3" creationId="{D6AF6CC0-F965-13EC-9B74-EC9ED2811744}"/>
          </ac:spMkLst>
        </pc:spChg>
      </pc:sldChg>
    </pc:docChg>
  </pc:docChgLst>
  <pc:docChgLst>
    <pc:chgData name="Ella Guerin" userId="255e25b9-1410-4a40-9cff-3c35b3c83ef8" providerId="ADAL" clId="{CE7C4021-B53B-4C44-985E-EA44BFF89A08}"/>
    <pc:docChg chg="modSld">
      <pc:chgData name="Ella Guerin" userId="255e25b9-1410-4a40-9cff-3c35b3c83ef8" providerId="ADAL" clId="{CE7C4021-B53B-4C44-985E-EA44BFF89A08}" dt="2025-01-30T18:55:10.201" v="9" actId="20577"/>
      <pc:docMkLst>
        <pc:docMk/>
      </pc:docMkLst>
      <pc:sldChg chg="modCm">
        <pc:chgData name="Ella Guerin" userId="255e25b9-1410-4a40-9cff-3c35b3c83ef8" providerId="ADAL" clId="{CE7C4021-B53B-4C44-985E-EA44BFF89A08}" dt="2025-01-30T17:27:15.196" v="0"/>
        <pc:sldMkLst>
          <pc:docMk/>
          <pc:sldMk cId="1055025130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Ella Guerin" userId="255e25b9-1410-4a40-9cff-3c35b3c83ef8" providerId="ADAL" clId="{CE7C4021-B53B-4C44-985E-EA44BFF89A08}" dt="2025-01-30T17:27:15.196" v="0"/>
              <pc2:cmMkLst xmlns:pc2="http://schemas.microsoft.com/office/powerpoint/2019/9/main/command">
                <pc:docMk/>
                <pc:sldMk cId="1055025130" sldId="258"/>
                <pc2:cmMk id="{2BE866CE-0E79-4BAE-9F5A-6594CBA6DDD2}"/>
              </pc2:cmMkLst>
              <pc226:cmRplyChg chg="add">
                <pc226:chgData name="Ella Guerin" userId="255e25b9-1410-4a40-9cff-3c35b3c83ef8" providerId="ADAL" clId="{CE7C4021-B53B-4C44-985E-EA44BFF89A08}" dt="2025-01-30T17:27:15.196" v="0"/>
                <pc2:cmRplyMkLst xmlns:pc2="http://schemas.microsoft.com/office/powerpoint/2019/9/main/command">
                  <pc:docMk/>
                  <pc:sldMk cId="1055025130" sldId="258"/>
                  <pc2:cmMk id="{2BE866CE-0E79-4BAE-9F5A-6594CBA6DDD2}"/>
                  <pc2:cmRplyMk id="{D3AF04E5-2B8C-BE44-ABAC-AEEA00458624}"/>
                </pc2:cmRplyMkLst>
              </pc226:cmRplyChg>
            </pc226:cmChg>
          </p:ext>
        </pc:extLst>
      </pc:sldChg>
      <pc:sldChg chg="modSp addCm modCm">
        <pc:chgData name="Ella Guerin" userId="255e25b9-1410-4a40-9cff-3c35b3c83ef8" providerId="ADAL" clId="{CE7C4021-B53B-4C44-985E-EA44BFF89A08}" dt="2025-01-30T18:55:10.201" v="9" actId="20577"/>
        <pc:sldMkLst>
          <pc:docMk/>
          <pc:sldMk cId="247506192" sldId="260"/>
        </pc:sldMkLst>
        <pc:spChg chg="mod">
          <ac:chgData name="Ella Guerin" userId="255e25b9-1410-4a40-9cff-3c35b3c83ef8" providerId="ADAL" clId="{CE7C4021-B53B-4C44-985E-EA44BFF89A08}" dt="2025-01-30T18:55:10.201" v="9" actId="20577"/>
          <ac:spMkLst>
            <pc:docMk/>
            <pc:sldMk cId="247506192" sldId="260"/>
            <ac:spMk id="3" creationId="{0C4D04A0-8091-C192-DF96-CA4576710F7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Ella Guerin" userId="255e25b9-1410-4a40-9cff-3c35b3c83ef8" providerId="ADAL" clId="{CE7C4021-B53B-4C44-985E-EA44BFF89A08}" dt="2025-01-30T18:54:47.648" v="2"/>
              <pc2:cmMkLst xmlns:pc2="http://schemas.microsoft.com/office/powerpoint/2019/9/main/command">
                <pc:docMk/>
                <pc:sldMk cId="247506192" sldId="260"/>
                <pc2:cmMk id="{741701B7-A561-FB47-996A-103CDE95236B}"/>
              </pc2:cmMkLst>
            </pc226:cmChg>
            <pc226:cmChg xmlns:pc226="http://schemas.microsoft.com/office/powerpoint/2022/06/main/command" chg="mod">
              <pc226:chgData name="Ella Guerin" userId="255e25b9-1410-4a40-9cff-3c35b3c83ef8" providerId="ADAL" clId="{CE7C4021-B53B-4C44-985E-EA44BFF89A08}" dt="2025-01-30T18:55:10.201" v="9" actId="20577"/>
              <pc2:cmMkLst xmlns:pc2="http://schemas.microsoft.com/office/powerpoint/2019/9/main/command">
                <pc:docMk/>
                <pc:sldMk cId="247506192" sldId="260"/>
                <pc2:cmMk id="{ECFD45DD-7E91-484A-8A75-C50C2F48F8C4}"/>
              </pc2:cmMkLst>
            </pc226:cmChg>
          </p:ext>
        </pc:extLst>
      </pc:sldChg>
    </pc:docChg>
  </pc:docChgLst>
  <pc:docChgLst>
    <pc:chgData name="Lenka Schnaubert (staff)" userId="S::lenka.schnaubert@nottingham.ac.uk::a03edc38-6da4-4d92-a269-a7d355536316" providerId="AD" clId="Web-{AFCE1467-3180-E9E5-B759-660EEB8BC35E}"/>
    <pc:docChg chg="modSld">
      <pc:chgData name="Lenka Schnaubert (staff)" userId="S::lenka.schnaubert@nottingham.ac.uk::a03edc38-6da4-4d92-a269-a7d355536316" providerId="AD" clId="Web-{AFCE1467-3180-E9E5-B759-660EEB8BC35E}" dt="2025-02-03T19:18:22.421" v="0" actId="20577"/>
      <pc:docMkLst>
        <pc:docMk/>
      </pc:docMkLst>
      <pc:sldChg chg="modSp">
        <pc:chgData name="Lenka Schnaubert (staff)" userId="S::lenka.schnaubert@nottingham.ac.uk::a03edc38-6da4-4d92-a269-a7d355536316" providerId="AD" clId="Web-{AFCE1467-3180-E9E5-B759-660EEB8BC35E}" dt="2025-02-03T19:18:22.421" v="0" actId="20577"/>
        <pc:sldMkLst>
          <pc:docMk/>
          <pc:sldMk cId="1279501678" sldId="259"/>
        </pc:sldMkLst>
        <pc:spChg chg="mod">
          <ac:chgData name="Lenka Schnaubert (staff)" userId="S::lenka.schnaubert@nottingham.ac.uk::a03edc38-6da4-4d92-a269-a7d355536316" providerId="AD" clId="Web-{AFCE1467-3180-E9E5-B759-660EEB8BC35E}" dt="2025-02-03T19:18:22.421" v="0" actId="20577"/>
          <ac:spMkLst>
            <pc:docMk/>
            <pc:sldMk cId="1279501678" sldId="259"/>
            <ac:spMk id="3" creationId="{D6AF6CC0-F965-13EC-9B74-EC9ED2811744}"/>
          </ac:spMkLst>
        </pc:spChg>
      </pc:sldChg>
    </pc:docChg>
  </pc:docChgLst>
  <pc:docChgLst>
    <pc:chgData name="Melanie Bhend (staff)" userId="2d8bb6dd-9266-4f23-bb63-d1700fb529dc" providerId="ADAL" clId="{0E931D84-D467-43A5-A418-054488E1E789}"/>
    <pc:docChg chg="modSld">
      <pc:chgData name="Melanie Bhend (staff)" userId="2d8bb6dd-9266-4f23-bb63-d1700fb529dc" providerId="ADAL" clId="{0E931D84-D467-43A5-A418-054488E1E789}" dt="2025-02-05T08:58:23.542" v="0" actId="14100"/>
      <pc:docMkLst>
        <pc:docMk/>
      </pc:docMkLst>
      <pc:sldChg chg="modSp mod">
        <pc:chgData name="Melanie Bhend (staff)" userId="2d8bb6dd-9266-4f23-bb63-d1700fb529dc" providerId="ADAL" clId="{0E931D84-D467-43A5-A418-054488E1E789}" dt="2025-02-05T08:58:23.542" v="0" actId="14100"/>
        <pc:sldMkLst>
          <pc:docMk/>
          <pc:sldMk cId="247506192" sldId="260"/>
        </pc:sldMkLst>
        <pc:spChg chg="mod">
          <ac:chgData name="Melanie Bhend (staff)" userId="2d8bb6dd-9266-4f23-bb63-d1700fb529dc" providerId="ADAL" clId="{0E931D84-D467-43A5-A418-054488E1E789}" dt="2025-02-05T08:58:23.542" v="0" actId="14100"/>
          <ac:spMkLst>
            <pc:docMk/>
            <pc:sldMk cId="247506192" sldId="260"/>
            <ac:spMk id="3" creationId="{0C4D04A0-8091-C192-DF96-CA4576710F75}"/>
          </ac:spMkLst>
        </pc:spChg>
      </pc:sldChg>
    </pc:docChg>
  </pc:docChgLst>
  <pc:docChgLst>
    <pc:chgData name="Melanie Bhend (staff)" userId="2d8bb6dd-9266-4f23-bb63-d1700fb529dc" providerId="ADAL" clId="{3D0B3CC4-23B1-4EBE-A446-0A65F4740BBC}"/>
    <pc:docChg chg="undo redo custSel addSld modSld">
      <pc:chgData name="Melanie Bhend (staff)" userId="2d8bb6dd-9266-4f23-bb63-d1700fb529dc" providerId="ADAL" clId="{3D0B3CC4-23B1-4EBE-A446-0A65F4740BBC}" dt="2025-02-04T09:29:16.308" v="2873" actId="14100"/>
      <pc:docMkLst>
        <pc:docMk/>
      </pc:docMkLst>
      <pc:sldChg chg="addSp modSp mod setBg">
        <pc:chgData name="Melanie Bhend (staff)" userId="2d8bb6dd-9266-4f23-bb63-d1700fb529dc" providerId="ADAL" clId="{3D0B3CC4-23B1-4EBE-A446-0A65F4740BBC}" dt="2025-01-26T19:36:46.198" v="1589" actId="26606"/>
        <pc:sldMkLst>
          <pc:docMk/>
          <pc:sldMk cId="4027056799" sldId="256"/>
        </pc:sldMkLst>
        <pc:spChg chg="mod">
          <ac:chgData name="Melanie Bhend (staff)" userId="2d8bb6dd-9266-4f23-bb63-d1700fb529dc" providerId="ADAL" clId="{3D0B3CC4-23B1-4EBE-A446-0A65F4740BBC}" dt="2025-01-26T19:36:46.198" v="1589" actId="26606"/>
          <ac:spMkLst>
            <pc:docMk/>
            <pc:sldMk cId="4027056799" sldId="256"/>
            <ac:spMk id="2" creationId="{741AF4AC-27E4-BF6F-9635-1EDA7FC9D186}"/>
          </ac:spMkLst>
        </pc:spChg>
        <pc:spChg chg="mod">
          <ac:chgData name="Melanie Bhend (staff)" userId="2d8bb6dd-9266-4f23-bb63-d1700fb529dc" providerId="ADAL" clId="{3D0B3CC4-23B1-4EBE-A446-0A65F4740BBC}" dt="2025-01-26T19:36:46.198" v="1589" actId="26606"/>
          <ac:spMkLst>
            <pc:docMk/>
            <pc:sldMk cId="4027056799" sldId="256"/>
            <ac:spMk id="3" creationId="{C97FDBE9-5BD8-309D-F20E-BFC101529869}"/>
          </ac:spMkLst>
        </pc:spChg>
        <pc:spChg chg="add">
          <ac:chgData name="Melanie Bhend (staff)" userId="2d8bb6dd-9266-4f23-bb63-d1700fb529dc" providerId="ADAL" clId="{3D0B3CC4-23B1-4EBE-A446-0A65F4740BBC}" dt="2025-01-26T19:36:46.198" v="1589" actId="26606"/>
          <ac:spMkLst>
            <pc:docMk/>
            <pc:sldMk cId="4027056799" sldId="256"/>
            <ac:spMk id="10" creationId="{23D09407-53BC-485E-B4CE-BC5E4FC4B25B}"/>
          </ac:spMkLst>
        </pc:spChg>
        <pc:spChg chg="add">
          <ac:chgData name="Melanie Bhend (staff)" userId="2d8bb6dd-9266-4f23-bb63-d1700fb529dc" providerId="ADAL" clId="{3D0B3CC4-23B1-4EBE-A446-0A65F4740BBC}" dt="2025-01-26T19:36:46.198" v="1589" actId="26606"/>
          <ac:spMkLst>
            <pc:docMk/>
            <pc:sldMk cId="4027056799" sldId="256"/>
            <ac:spMk id="12" creationId="{921DB988-49FC-4608-B0A2-E2F3A4019041}"/>
          </ac:spMkLst>
        </pc:spChg>
        <pc:grpChg chg="add">
          <ac:chgData name="Melanie Bhend (staff)" userId="2d8bb6dd-9266-4f23-bb63-d1700fb529dc" providerId="ADAL" clId="{3D0B3CC4-23B1-4EBE-A446-0A65F4740BBC}" dt="2025-01-26T19:36:46.198" v="1589" actId="26606"/>
          <ac:grpSpMkLst>
            <pc:docMk/>
            <pc:sldMk cId="4027056799" sldId="256"/>
            <ac:grpSpMk id="14" creationId="{E9B930FD-8671-4C4C-ADCF-73AC1D0CD417}"/>
          </ac:grpSpMkLst>
        </pc:grpChg>
        <pc:grpChg chg="add">
          <ac:chgData name="Melanie Bhend (staff)" userId="2d8bb6dd-9266-4f23-bb63-d1700fb529dc" providerId="ADAL" clId="{3D0B3CC4-23B1-4EBE-A446-0A65F4740BBC}" dt="2025-01-26T19:36:46.198" v="1589" actId="26606"/>
          <ac:grpSpMkLst>
            <pc:docMk/>
            <pc:sldMk cId="4027056799" sldId="256"/>
            <ac:grpSpMk id="20" creationId="{383C2651-AE0C-4AE4-8725-E2F9414FE219}"/>
          </ac:grpSpMkLst>
        </pc:grpChg>
        <pc:picChg chg="add mod">
          <ac:chgData name="Melanie Bhend (staff)" userId="2d8bb6dd-9266-4f23-bb63-d1700fb529dc" providerId="ADAL" clId="{3D0B3CC4-23B1-4EBE-A446-0A65F4740BBC}" dt="2025-01-26T19:36:46.198" v="1589" actId="26606"/>
          <ac:picMkLst>
            <pc:docMk/>
            <pc:sldMk cId="4027056799" sldId="256"/>
            <ac:picMk id="5" creationId="{C405BB69-D8DF-1C91-C42E-F12F1B29F3C4}"/>
          </ac:picMkLst>
        </pc:picChg>
      </pc:sldChg>
      <pc:sldChg chg="modSp mod">
        <pc:chgData name="Melanie Bhend (staff)" userId="2d8bb6dd-9266-4f23-bb63-d1700fb529dc" providerId="ADAL" clId="{3D0B3CC4-23B1-4EBE-A446-0A65F4740BBC}" dt="2025-02-04T09:18:47.098" v="2866" actId="20577"/>
        <pc:sldMkLst>
          <pc:docMk/>
          <pc:sldMk cId="2555994789" sldId="257"/>
        </pc:sldMkLst>
        <pc:spChg chg="mod">
          <ac:chgData name="Melanie Bhend (staff)" userId="2d8bb6dd-9266-4f23-bb63-d1700fb529dc" providerId="ADAL" clId="{3D0B3CC4-23B1-4EBE-A446-0A65F4740BBC}" dt="2025-01-26T19:08:36" v="218" actId="20577"/>
          <ac:spMkLst>
            <pc:docMk/>
            <pc:sldMk cId="2555994789" sldId="257"/>
            <ac:spMk id="2" creationId="{B8B8554E-DB19-3379-FB34-4626E32DCD57}"/>
          </ac:spMkLst>
        </pc:spChg>
        <pc:spChg chg="mod">
          <ac:chgData name="Melanie Bhend (staff)" userId="2d8bb6dd-9266-4f23-bb63-d1700fb529dc" providerId="ADAL" clId="{3D0B3CC4-23B1-4EBE-A446-0A65F4740BBC}" dt="2025-02-04T09:18:47.098" v="2866" actId="20577"/>
          <ac:spMkLst>
            <pc:docMk/>
            <pc:sldMk cId="2555994789" sldId="257"/>
            <ac:spMk id="3" creationId="{2AF50204-6A20-D3BF-2FBD-6AA1B834DB0E}"/>
          </ac:spMkLst>
        </pc:spChg>
      </pc:sldChg>
      <pc:sldChg chg="modSp new mod modAnim">
        <pc:chgData name="Melanie Bhend (staff)" userId="2d8bb6dd-9266-4f23-bb63-d1700fb529dc" providerId="ADAL" clId="{3D0B3CC4-23B1-4EBE-A446-0A65F4740BBC}" dt="2025-02-02T19:48:53.009" v="2865" actId="403"/>
        <pc:sldMkLst>
          <pc:docMk/>
          <pc:sldMk cId="1055025130" sldId="258"/>
        </pc:sldMkLst>
        <pc:spChg chg="mod">
          <ac:chgData name="Melanie Bhend (staff)" userId="2d8bb6dd-9266-4f23-bb63-d1700fb529dc" providerId="ADAL" clId="{3D0B3CC4-23B1-4EBE-A446-0A65F4740BBC}" dt="2025-01-26T19:12:54.447" v="264" actId="20577"/>
          <ac:spMkLst>
            <pc:docMk/>
            <pc:sldMk cId="1055025130" sldId="258"/>
            <ac:spMk id="2" creationId="{FD9743C0-150B-5561-2F44-B5C3626EFDB7}"/>
          </ac:spMkLst>
        </pc:spChg>
        <pc:spChg chg="mod">
          <ac:chgData name="Melanie Bhend (staff)" userId="2d8bb6dd-9266-4f23-bb63-d1700fb529dc" providerId="ADAL" clId="{3D0B3CC4-23B1-4EBE-A446-0A65F4740BBC}" dt="2025-02-02T19:48:53.009" v="2865" actId="403"/>
          <ac:spMkLst>
            <pc:docMk/>
            <pc:sldMk cId="1055025130" sldId="258"/>
            <ac:spMk id="3" creationId="{88336ED9-7B80-A78D-DFDB-34D9F8428CA5}"/>
          </ac:spMkLst>
        </pc:spChg>
      </pc:sldChg>
      <pc:sldChg chg="addSp modSp new mod modAnim modNotesTx">
        <pc:chgData name="Melanie Bhend (staff)" userId="2d8bb6dd-9266-4f23-bb63-d1700fb529dc" providerId="ADAL" clId="{3D0B3CC4-23B1-4EBE-A446-0A65F4740BBC}" dt="2025-02-02T17:45:28.577" v="2584" actId="27636"/>
        <pc:sldMkLst>
          <pc:docMk/>
          <pc:sldMk cId="1279501678" sldId="259"/>
        </pc:sldMkLst>
        <pc:spChg chg="mod">
          <ac:chgData name="Melanie Bhend (staff)" userId="2d8bb6dd-9266-4f23-bb63-d1700fb529dc" providerId="ADAL" clId="{3D0B3CC4-23B1-4EBE-A446-0A65F4740BBC}" dt="2025-02-02T17:44:59.436" v="2580" actId="404"/>
          <ac:spMkLst>
            <pc:docMk/>
            <pc:sldMk cId="1279501678" sldId="259"/>
            <ac:spMk id="2" creationId="{8E25F043-2C85-583D-30F7-0F78149CFF74}"/>
          </ac:spMkLst>
        </pc:spChg>
        <pc:spChg chg="mod">
          <ac:chgData name="Melanie Bhend (staff)" userId="2d8bb6dd-9266-4f23-bb63-d1700fb529dc" providerId="ADAL" clId="{3D0B3CC4-23B1-4EBE-A446-0A65F4740BBC}" dt="2025-02-02T17:45:28.577" v="2584" actId="27636"/>
          <ac:spMkLst>
            <pc:docMk/>
            <pc:sldMk cId="1279501678" sldId="259"/>
            <ac:spMk id="3" creationId="{D6AF6CC0-F965-13EC-9B74-EC9ED2811744}"/>
          </ac:spMkLst>
        </pc:spChg>
      </pc:sldChg>
      <pc:sldChg chg="modSp new mod modCm">
        <pc:chgData name="Melanie Bhend (staff)" userId="2d8bb6dd-9266-4f23-bb63-d1700fb529dc" providerId="ADAL" clId="{3D0B3CC4-23B1-4EBE-A446-0A65F4740BBC}" dt="2025-02-04T09:29:00.605" v="2869" actId="27636"/>
        <pc:sldMkLst>
          <pc:docMk/>
          <pc:sldMk cId="247506192" sldId="260"/>
        </pc:sldMkLst>
        <pc:spChg chg="mod">
          <ac:chgData name="Melanie Bhend (staff)" userId="2d8bb6dd-9266-4f23-bb63-d1700fb529dc" providerId="ADAL" clId="{3D0B3CC4-23B1-4EBE-A446-0A65F4740BBC}" dt="2025-02-02T17:51:38.897" v="2656" actId="27636"/>
          <ac:spMkLst>
            <pc:docMk/>
            <pc:sldMk cId="247506192" sldId="260"/>
            <ac:spMk id="2" creationId="{4A03DFB1-1AF4-E456-0C4B-5F1E8BFD2DDB}"/>
          </ac:spMkLst>
        </pc:spChg>
        <pc:spChg chg="mod">
          <ac:chgData name="Melanie Bhend (staff)" userId="2d8bb6dd-9266-4f23-bb63-d1700fb529dc" providerId="ADAL" clId="{3D0B3CC4-23B1-4EBE-A446-0A65F4740BBC}" dt="2025-02-04T09:29:00.605" v="2869" actId="27636"/>
          <ac:spMkLst>
            <pc:docMk/>
            <pc:sldMk cId="247506192" sldId="260"/>
            <ac:spMk id="3" creationId="{0C4D04A0-8091-C192-DF96-CA4576710F7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elanie Bhend (staff)" userId="2d8bb6dd-9266-4f23-bb63-d1700fb529dc" providerId="ADAL" clId="{3D0B3CC4-23B1-4EBE-A446-0A65F4740BBC}" dt="2025-02-04T09:29:00.575" v="2868" actId="20577"/>
              <pc2:cmMkLst xmlns:pc2="http://schemas.microsoft.com/office/powerpoint/2019/9/main/command">
                <pc:docMk/>
                <pc:sldMk cId="247506192" sldId="260"/>
                <pc2:cmMk id="{ECFD45DD-7E91-484A-8A75-C50C2F48F8C4}"/>
              </pc2:cmMkLst>
            </pc226:cmChg>
          </p:ext>
        </pc:extLst>
      </pc:sldChg>
      <pc:sldChg chg="modSp new mod modAnim">
        <pc:chgData name="Melanie Bhend (staff)" userId="2d8bb6dd-9266-4f23-bb63-d1700fb529dc" providerId="ADAL" clId="{3D0B3CC4-23B1-4EBE-A446-0A65F4740BBC}" dt="2025-02-02T17:58:47.218" v="2806" actId="20577"/>
        <pc:sldMkLst>
          <pc:docMk/>
          <pc:sldMk cId="914147677" sldId="261"/>
        </pc:sldMkLst>
        <pc:spChg chg="mod">
          <ac:chgData name="Melanie Bhend (staff)" userId="2d8bb6dd-9266-4f23-bb63-d1700fb529dc" providerId="ADAL" clId="{3D0B3CC4-23B1-4EBE-A446-0A65F4740BBC}" dt="2025-01-26T19:37:20.130" v="1612" actId="20577"/>
          <ac:spMkLst>
            <pc:docMk/>
            <pc:sldMk cId="914147677" sldId="261"/>
            <ac:spMk id="2" creationId="{F367D217-AFB6-815C-0B82-35DA4E8B5479}"/>
          </ac:spMkLst>
        </pc:spChg>
        <pc:spChg chg="mod">
          <ac:chgData name="Melanie Bhend (staff)" userId="2d8bb6dd-9266-4f23-bb63-d1700fb529dc" providerId="ADAL" clId="{3D0B3CC4-23B1-4EBE-A446-0A65F4740BBC}" dt="2025-02-02T17:58:47.218" v="2806" actId="20577"/>
          <ac:spMkLst>
            <pc:docMk/>
            <pc:sldMk cId="914147677" sldId="261"/>
            <ac:spMk id="3" creationId="{4EF877DF-2A4F-F9F7-3421-79CB48424258}"/>
          </ac:spMkLst>
        </pc:spChg>
      </pc:sldChg>
      <pc:sldChg chg="modSp new mod">
        <pc:chgData name="Melanie Bhend (staff)" userId="2d8bb6dd-9266-4f23-bb63-d1700fb529dc" providerId="ADAL" clId="{3D0B3CC4-23B1-4EBE-A446-0A65F4740BBC}" dt="2025-01-26T19:41:00.320" v="1862" actId="20577"/>
        <pc:sldMkLst>
          <pc:docMk/>
          <pc:sldMk cId="3316410678" sldId="262"/>
        </pc:sldMkLst>
        <pc:spChg chg="mod">
          <ac:chgData name="Melanie Bhend (staff)" userId="2d8bb6dd-9266-4f23-bb63-d1700fb529dc" providerId="ADAL" clId="{3D0B3CC4-23B1-4EBE-A446-0A65F4740BBC}" dt="2025-01-26T19:41:00.320" v="1862" actId="20577"/>
          <ac:spMkLst>
            <pc:docMk/>
            <pc:sldMk cId="3316410678" sldId="262"/>
            <ac:spMk id="2" creationId="{0B1225CB-685F-97A0-16B5-192EB3BEB412}"/>
          </ac:spMkLst>
        </pc:spChg>
      </pc:sldChg>
      <pc:sldChg chg="addSp modSp new mod setBg">
        <pc:chgData name="Melanie Bhend (staff)" userId="2d8bb6dd-9266-4f23-bb63-d1700fb529dc" providerId="ADAL" clId="{3D0B3CC4-23B1-4EBE-A446-0A65F4740BBC}" dt="2025-02-02T19:46:11.808" v="2848" actId="1076"/>
        <pc:sldMkLst>
          <pc:docMk/>
          <pc:sldMk cId="3287074315" sldId="263"/>
        </pc:sldMkLst>
        <pc:spChg chg="mod">
          <ac:chgData name="Melanie Bhend (staff)" userId="2d8bb6dd-9266-4f23-bb63-d1700fb529dc" providerId="ADAL" clId="{3D0B3CC4-23B1-4EBE-A446-0A65F4740BBC}" dt="2025-02-02T19:45:49.804" v="2844" actId="14100"/>
          <ac:spMkLst>
            <pc:docMk/>
            <pc:sldMk cId="3287074315" sldId="263"/>
            <ac:spMk id="2" creationId="{2C792407-CE02-442C-F50E-AF7590EAA5DF}"/>
          </ac:spMkLst>
        </pc:spChg>
        <pc:spChg chg="mod ord">
          <ac:chgData name="Melanie Bhend (staff)" userId="2d8bb6dd-9266-4f23-bb63-d1700fb529dc" providerId="ADAL" clId="{3D0B3CC4-23B1-4EBE-A446-0A65F4740BBC}" dt="2025-02-02T19:46:11.808" v="2848" actId="1076"/>
          <ac:spMkLst>
            <pc:docMk/>
            <pc:sldMk cId="3287074315" sldId="263"/>
            <ac:spMk id="3" creationId="{10335AF4-9F9F-9E5A-DE5A-DC61237ACA08}"/>
          </ac:spMkLst>
        </pc:spChg>
        <pc:spChg chg="add">
          <ac:chgData name="Melanie Bhend (staff)" userId="2d8bb6dd-9266-4f23-bb63-d1700fb529dc" providerId="ADAL" clId="{3D0B3CC4-23B1-4EBE-A446-0A65F4740BBC}" dt="2025-02-02T19:45:02.178" v="2813" actId="26606"/>
          <ac:spMkLst>
            <pc:docMk/>
            <pc:sldMk cId="3287074315" sldId="263"/>
            <ac:spMk id="9" creationId="{2596F992-698C-48C0-9D89-70DA4CE927EF}"/>
          </ac:spMkLst>
        </pc:spChg>
        <pc:spChg chg="add">
          <ac:chgData name="Melanie Bhend (staff)" userId="2d8bb6dd-9266-4f23-bb63-d1700fb529dc" providerId="ADAL" clId="{3D0B3CC4-23B1-4EBE-A446-0A65F4740BBC}" dt="2025-02-02T19:45:02.178" v="2813" actId="26606"/>
          <ac:spMkLst>
            <pc:docMk/>
            <pc:sldMk cId="3287074315" sldId="263"/>
            <ac:spMk id="11" creationId="{E7BFF8DC-0AE7-4AD2-9B28-2E5F26D62C30}"/>
          </ac:spMkLst>
        </pc:spChg>
        <pc:spChg chg="add">
          <ac:chgData name="Melanie Bhend (staff)" userId="2d8bb6dd-9266-4f23-bb63-d1700fb529dc" providerId="ADAL" clId="{3D0B3CC4-23B1-4EBE-A446-0A65F4740BBC}" dt="2025-02-02T19:45:02.178" v="2813" actId="26606"/>
          <ac:spMkLst>
            <pc:docMk/>
            <pc:sldMk cId="3287074315" sldId="263"/>
            <ac:spMk id="13" creationId="{7E0162AD-C6E5-4BF8-A453-76ADB36877D3}"/>
          </ac:spMkLst>
        </pc:spChg>
        <pc:picChg chg="add mod">
          <ac:chgData name="Melanie Bhend (staff)" userId="2d8bb6dd-9266-4f23-bb63-d1700fb529dc" providerId="ADAL" clId="{3D0B3CC4-23B1-4EBE-A446-0A65F4740BBC}" dt="2025-02-02T19:45:16.133" v="2814" actId="1076"/>
          <ac:picMkLst>
            <pc:docMk/>
            <pc:sldMk cId="3287074315" sldId="263"/>
            <ac:picMk id="4" creationId="{CB7EBE16-5B57-4EAA-DC83-F25BEBE90856}"/>
          </ac:picMkLst>
        </pc:picChg>
      </pc:sldChg>
      <pc:sldChg chg="modSp new mod">
        <pc:chgData name="Melanie Bhend (staff)" userId="2d8bb6dd-9266-4f23-bb63-d1700fb529dc" providerId="ADAL" clId="{3D0B3CC4-23B1-4EBE-A446-0A65F4740BBC}" dt="2025-02-02T19:46:37.780" v="2852" actId="403"/>
        <pc:sldMkLst>
          <pc:docMk/>
          <pc:sldMk cId="771502357" sldId="264"/>
        </pc:sldMkLst>
        <pc:spChg chg="mod">
          <ac:chgData name="Melanie Bhend (staff)" userId="2d8bb6dd-9266-4f23-bb63-d1700fb529dc" providerId="ADAL" clId="{3D0B3CC4-23B1-4EBE-A446-0A65F4740BBC}" dt="2025-01-26T19:42:53.880" v="2104" actId="20577"/>
          <ac:spMkLst>
            <pc:docMk/>
            <pc:sldMk cId="771502357" sldId="264"/>
            <ac:spMk id="2" creationId="{7E9F1F08-7A9A-342D-9E2F-C94513076698}"/>
          </ac:spMkLst>
        </pc:spChg>
        <pc:spChg chg="mod">
          <ac:chgData name="Melanie Bhend (staff)" userId="2d8bb6dd-9266-4f23-bb63-d1700fb529dc" providerId="ADAL" clId="{3D0B3CC4-23B1-4EBE-A446-0A65F4740BBC}" dt="2025-02-02T19:46:37.780" v="2852" actId="403"/>
          <ac:spMkLst>
            <pc:docMk/>
            <pc:sldMk cId="771502357" sldId="264"/>
            <ac:spMk id="3" creationId="{E8F42423-FB6D-54F3-19CE-81B89BC669ED}"/>
          </ac:spMkLst>
        </pc:spChg>
      </pc:sldChg>
      <pc:sldChg chg="modSp add mod">
        <pc:chgData name="Melanie Bhend (staff)" userId="2d8bb6dd-9266-4f23-bb63-d1700fb529dc" providerId="ADAL" clId="{3D0B3CC4-23B1-4EBE-A446-0A65F4740BBC}" dt="2025-02-04T09:29:16.308" v="2873" actId="14100"/>
        <pc:sldMkLst>
          <pc:docMk/>
          <pc:sldMk cId="2310541098" sldId="265"/>
        </pc:sldMkLst>
        <pc:spChg chg="mod">
          <ac:chgData name="Melanie Bhend (staff)" userId="2d8bb6dd-9266-4f23-bb63-d1700fb529dc" providerId="ADAL" clId="{3D0B3CC4-23B1-4EBE-A446-0A65F4740BBC}" dt="2025-02-04T09:29:16.308" v="2873" actId="14100"/>
          <ac:spMkLst>
            <pc:docMk/>
            <pc:sldMk cId="2310541098" sldId="265"/>
            <ac:spMk id="3" creationId="{15512EE0-E9F9-B08D-4A6B-0F822172BD99}"/>
          </ac:spMkLst>
        </pc:spChg>
      </pc:sldChg>
    </pc:docChg>
  </pc:docChgLst>
  <pc:docChgLst>
    <pc:chgData name="Jenny Elliott (staff)" userId="S::jenny.elliott@nottingham.ac.uk::af94b268-7176-47e0-a324-594b27af0104" providerId="AD" clId="Web-{A9D6040A-7D73-8D13-D015-BFF237A0148C}"/>
    <pc:docChg chg="mod modSld">
      <pc:chgData name="Jenny Elliott (staff)" userId="S::jenny.elliott@nottingham.ac.uk::af94b268-7176-47e0-a324-594b27af0104" providerId="AD" clId="Web-{A9D6040A-7D73-8D13-D015-BFF237A0148C}" dt="2025-01-27T10:03:22.643" v="335"/>
      <pc:docMkLst>
        <pc:docMk/>
      </pc:docMkLst>
      <pc:sldChg chg="modSp">
        <pc:chgData name="Jenny Elliott (staff)" userId="S::jenny.elliott@nottingham.ac.uk::af94b268-7176-47e0-a324-594b27af0104" providerId="AD" clId="Web-{A9D6040A-7D73-8D13-D015-BFF237A0148C}" dt="2025-01-27T10:01:53.422" v="307" actId="20577"/>
        <pc:sldMkLst>
          <pc:docMk/>
          <pc:sldMk cId="247506192" sldId="260"/>
        </pc:sldMkLst>
        <pc:spChg chg="mod">
          <ac:chgData name="Jenny Elliott (staff)" userId="S::jenny.elliott@nottingham.ac.uk::af94b268-7176-47e0-a324-594b27af0104" providerId="AD" clId="Web-{A9D6040A-7D73-8D13-D015-BFF237A0148C}" dt="2025-01-27T10:01:53.422" v="307" actId="20577"/>
          <ac:spMkLst>
            <pc:docMk/>
            <pc:sldMk cId="247506192" sldId="260"/>
            <ac:spMk id="3" creationId="{0C4D04A0-8091-C192-DF96-CA4576710F75}"/>
          </ac:spMkLst>
        </pc:spChg>
      </pc:sldChg>
      <pc:sldChg chg="modSp">
        <pc:chgData name="Jenny Elliott (staff)" userId="S::jenny.elliott@nottingham.ac.uk::af94b268-7176-47e0-a324-594b27af0104" providerId="AD" clId="Web-{A9D6040A-7D73-8D13-D015-BFF237A0148C}" dt="2025-01-27T10:02:33.454" v="334" actId="20577"/>
        <pc:sldMkLst>
          <pc:docMk/>
          <pc:sldMk cId="914147677" sldId="261"/>
        </pc:sldMkLst>
        <pc:spChg chg="mod">
          <ac:chgData name="Jenny Elliott (staff)" userId="S::jenny.elliott@nottingham.ac.uk::af94b268-7176-47e0-a324-594b27af0104" providerId="AD" clId="Web-{A9D6040A-7D73-8D13-D015-BFF237A0148C}" dt="2025-01-27T10:02:33.454" v="334" actId="20577"/>
          <ac:spMkLst>
            <pc:docMk/>
            <pc:sldMk cId="914147677" sldId="261"/>
            <ac:spMk id="3" creationId="{4EF877DF-2A4F-F9F7-3421-79CB48424258}"/>
          </ac:spMkLst>
        </pc:spChg>
      </pc:sldChg>
    </pc:docChg>
  </pc:docChgLst>
  <pc:docChgLst>
    <pc:chgData name="Melanie Bhend (staff)" userId="S::melanie.bhend@nottingham.ac.uk::2d8bb6dd-9266-4f23-bb63-d1700fb529dc" providerId="AD" clId="Web-{309265A9-A295-D4FA-5A9F-1BD9EA9F7BB0}"/>
    <pc:docChg chg="modSld">
      <pc:chgData name="Melanie Bhend (staff)" userId="S::melanie.bhend@nottingham.ac.uk::2d8bb6dd-9266-4f23-bb63-d1700fb529dc" providerId="AD" clId="Web-{309265A9-A295-D4FA-5A9F-1BD9EA9F7BB0}" dt="2025-01-27T09:59:39.487" v="9" actId="20577"/>
      <pc:docMkLst>
        <pc:docMk/>
      </pc:docMkLst>
      <pc:sldChg chg="modSp">
        <pc:chgData name="Melanie Bhend (staff)" userId="S::melanie.bhend@nottingham.ac.uk::2d8bb6dd-9266-4f23-bb63-d1700fb529dc" providerId="AD" clId="Web-{309265A9-A295-D4FA-5A9F-1BD9EA9F7BB0}" dt="2025-01-27T09:59:39.487" v="9" actId="20577"/>
        <pc:sldMkLst>
          <pc:docMk/>
          <pc:sldMk cId="914147677" sldId="261"/>
        </pc:sldMkLst>
        <pc:spChg chg="mod">
          <ac:chgData name="Melanie Bhend (staff)" userId="S::melanie.bhend@nottingham.ac.uk::2d8bb6dd-9266-4f23-bb63-d1700fb529dc" providerId="AD" clId="Web-{309265A9-A295-D4FA-5A9F-1BD9EA9F7BB0}" dt="2025-01-27T09:59:39.487" v="9" actId="20577"/>
          <ac:spMkLst>
            <pc:docMk/>
            <pc:sldMk cId="914147677" sldId="261"/>
            <ac:spMk id="3" creationId="{4EF877DF-2A4F-F9F7-3421-79CB48424258}"/>
          </ac:spMkLst>
        </pc:spChg>
      </pc:sldChg>
    </pc:docChg>
  </pc:docChgLst>
  <pc:docChgLst>
    <pc:chgData name="Kirsten Elliott (staff)" userId="S::kirsten.elliott@nottingham.ac.uk::fae0535c-aca9-4704-96c8-bc67bf746e87" providerId="AD" clId="Web-{8242FA57-3401-387C-9D8F-5270550F685B}"/>
    <pc:docChg chg="mod">
      <pc:chgData name="Kirsten Elliott (staff)" userId="S::kirsten.elliott@nottingham.ac.uk::fae0535c-aca9-4704-96c8-bc67bf746e87" providerId="AD" clId="Web-{8242FA57-3401-387C-9D8F-5270550F685B}" dt="2025-01-28T16:54:33.661" v="0"/>
      <pc:docMkLst>
        <pc:docMk/>
      </pc:docMkLst>
    </pc:docChg>
  </pc:docChgLst>
  <pc:docChgLst>
    <pc:chgData name="Melanie Bhend (staff)" userId="S::melanie.bhend@nottingham.ac.uk::2d8bb6dd-9266-4f23-bb63-d1700fb529dc" providerId="AD" clId="Web-{7B1C4464-F452-BFCC-73A5-2C5807C6BF40}"/>
    <pc:docChg chg="modSld">
      <pc:chgData name="Melanie Bhend (staff)" userId="S::melanie.bhend@nottingham.ac.uk::2d8bb6dd-9266-4f23-bb63-d1700fb529dc" providerId="AD" clId="Web-{7B1C4464-F452-BFCC-73A5-2C5807C6BF40}" dt="2025-02-05T12:48:25.727" v="6" actId="14100"/>
      <pc:docMkLst>
        <pc:docMk/>
      </pc:docMkLst>
      <pc:sldChg chg="modSp">
        <pc:chgData name="Melanie Bhend (staff)" userId="S::melanie.bhend@nottingham.ac.uk::2d8bb6dd-9266-4f23-bb63-d1700fb529dc" providerId="AD" clId="Web-{7B1C4464-F452-BFCC-73A5-2C5807C6BF40}" dt="2025-02-05T12:48:25.727" v="6" actId="14100"/>
        <pc:sldMkLst>
          <pc:docMk/>
          <pc:sldMk cId="3316410678" sldId="262"/>
        </pc:sldMkLst>
        <pc:spChg chg="mod">
          <ac:chgData name="Melanie Bhend (staff)" userId="S::melanie.bhend@nottingham.ac.uk::2d8bb6dd-9266-4f23-bb63-d1700fb529dc" providerId="AD" clId="Web-{7B1C4464-F452-BFCC-73A5-2C5807C6BF40}" dt="2025-02-05T12:48:25.727" v="6" actId="14100"/>
          <ac:spMkLst>
            <pc:docMk/>
            <pc:sldMk cId="3316410678" sldId="262"/>
            <ac:spMk id="3" creationId="{F5F691EF-81B2-84BD-042F-CE722882110C}"/>
          </ac:spMkLst>
        </pc:spChg>
      </pc:sldChg>
    </pc:docChg>
  </pc:docChgLst>
  <pc:docChgLst>
    <pc:chgData name="Andrew Armstrong (staff)" userId="S::andrew.armstrong@nottingham.ac.uk::074ef564-8814-4e6c-8d55-4045fab9253a" providerId="AD" clId="Web-{F64D5CF0-B5A4-C6A3-4973-32DCEAAFA4B8}"/>
    <pc:docChg chg="mod">
      <pc:chgData name="Andrew Armstrong (staff)" userId="S::andrew.armstrong@nottingham.ac.uk::074ef564-8814-4e6c-8d55-4045fab9253a" providerId="AD" clId="Web-{F64D5CF0-B5A4-C6A3-4973-32DCEAAFA4B8}" dt="2025-02-04T10:21:11.418" v="0"/>
      <pc:docMkLst>
        <pc:docMk/>
      </pc:docMkLst>
    </pc:docChg>
  </pc:docChgLst>
</pc:chgInfo>
</file>

<file path=ppt/comments/modernComment_104_EC0A51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CFD45DD-7E91-484A-8A75-C50C2F48F8C4}" authorId="{432EE487-24BD-33C8-F755-77CE8480B555}" status="resolved" created="2025-01-28T15:18:31.150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47506192" sldId="260"/>
      <ac:spMk id="3" creationId="{0C4D04A0-8091-C192-DF96-CA4576710F75}"/>
      <ac:txMk cp="168" len="75">
        <ac:context len="287" hash="3283195198"/>
      </ac:txMk>
    </ac:txMkLst>
    <p188:pos x="4447081" y="1274163"/>
    <p188:replyLst>
      <p188:reply id="{396A2644-1C0B-4987-8514-4668BE9F8F00}" authorId="{61510099-7088-00E7-72BF-F7FB078437D6}" created="2025-01-28T16:56:31.401">
        <p188:txBody>
          <a:bodyPr/>
          <a:lstStyle/>
          <a:p>
            <a:r>
              <a:rPr lang="en-US"/>
              <a:t>Maybe something like "clear threshold for acceptable workload in areas  and job roles without a WLP"</a:t>
            </a:r>
          </a:p>
        </p188:txBody>
      </p188:reply>
      <p188:reply id="{F99D7CD5-7FA6-4AA7-829C-7EDCAC8AF1B3}" authorId="{432EE487-24BD-33C8-F755-77CE8480B555}" created="2025-01-29T16:54:24.982">
        <p188:txBody>
          <a:bodyPr/>
          <a:lstStyle/>
          <a:p>
            <a:r>
              <a:rPr lang="en-US"/>
              <a:t>I like that!</a:t>
            </a:r>
          </a:p>
        </p188:txBody>
      </p188:reply>
    </p188:replyLst>
    <p188:txBody>
      <a:bodyPr/>
      <a:lstStyle/>
      <a:p>
        <a:r>
          <a:rPr lang="en-US"/>
          <a:t>remove or rephrase, as not all places seem to be willing to have a WLP?</a:t>
        </a:r>
      </a:p>
    </p188:txBody>
  </p188:cm>
  <p188:cm id="{774FE727-385D-475E-B9C5-506E0BD1BC11}" authorId="{61510099-7088-00E7-72BF-F7FB078437D6}" created="2025-01-28T16:57:37.949">
    <pc:sldMkLst xmlns:pc="http://schemas.microsoft.com/office/powerpoint/2013/main/command">
      <pc:docMk/>
      <pc:sldMk cId="247506192" sldId="260"/>
    </pc:sldMkLst>
    <p188:replyLst>
      <p188:reply id="{6FD54894-1655-4C67-85BA-8A448EF667F6}" authorId="{432EE487-24BD-33C8-F755-77CE8480B555}" created="2025-01-29T16:56:38.986">
        <p188:txBody>
          <a:bodyPr/>
          <a:lstStyle/>
          <a:p>
            <a:r>
              <a:rPr lang="en-US"/>
              <a:t>I've just added it. Do you mind just clarifying what that implies more specifically? (is it time off to compensate extra work?)</a:t>
            </a:r>
          </a:p>
        </p188:txBody>
      </p188:reply>
      <p188:reply id="{8E349DBA-4683-4FE9-9C2C-4943D43BD59E}" authorId="{2D7207DC-A6C1-BD0B-0413-6BCC7F35156C}" created="2025-02-04T10:21:11.418">
        <p188:txBody>
          <a:bodyPr/>
          <a:lstStyle/>
          <a:p>
            <a:r>
              <a:rPr lang="en-US"/>
              <a:t>You work for 1 hour say on a Saturday you get 1 hour to take as holiday. I've raised it on the JNCC for Pay and Reward it was not "deemed a priority" but the other unions backed discussing it.</a:t>
            </a:r>
          </a:p>
        </p188:txBody>
      </p188:reply>
      <p188:reply id="{6E3C3AB5-7D93-4B10-8B81-B556AACB8C00}" authorId="{61510099-7088-00E7-72BF-F7FB078437D6}" created="2025-02-04T11:01:13.600">
        <p188:txBody>
          <a:bodyPr/>
          <a:lstStyle/>
          <a:p>
            <a:r>
              <a:rPr lang="en-US"/>
              <a:t>Yeah, the terms of contract and lack of workload model for APM level 4+ mean there's no real limit on how much someone could be expected to work and a lot is down to manager discretion. Formal time off in lieu arrangements could mitigate that.</a:t>
            </a:r>
          </a:p>
        </p188:txBody>
      </p188:reply>
      <p188:reply id="{2991CDDB-34EF-470D-A815-5BCAD2A89B62}" authorId="{2D7207DC-A6C1-BD0B-0413-6BCC7F35156C}" created="2025-02-04T11:09:16.028">
        <p188:txBody>
          <a:bodyPr/>
          <a:lstStyle/>
          <a:p>
            <a:r>
              <a:rPr lang="en-US"/>
              <a:t>If it was recorded formally in Unicore even better, a clear record of TOIL being obtained and if it was used or not. They love metrics!
There are some TOIL formalities needed even for levels 1 - 3, they tend to get overtime or other special pay though instead.
In any case will push next month for a formal item on it since Pay and Reward seem to be just trying to avoid it all.</a:t>
            </a:r>
          </a:p>
        </p188:txBody>
      </p188:reply>
    </p188:replyLst>
    <p188:txBody>
      <a:bodyPr/>
      <a:lstStyle/>
      <a:p>
        <a:r>
          <a:rPr lang="en-US"/>
          <a:t>At the APM meeting we discussed requesting formal TOIL arrangements for APM level 4+ - worth mentioning?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87A4F-5EC5-4FB9-AE72-5BBA302A2F9F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0BD1C-541D-4014-940D-EAC606E7DDEC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1163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0BD1C-541D-4014-940D-EAC606E7DDEC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29447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“Elements of an individual’s workload allocation can vary from year to year, but their overall workload within a three to four year period should fall within a range defined by their faculty. Faculties may define their own thresholds but these are expected to be within the range 80-120% of contracted hours, and schools should work to ensure workload is equitably distributed.” (WLP Framework, 2022-23 onwards): https://uniofnottm.sharepoint.com/sites/HRManagementInformationSystemsTeam/SitePages/Workload-Planner.aspx </a:t>
            </a:r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C0BD1C-541D-4014-940D-EAC606E7DDEC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5763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B46B9-A502-5F52-DF42-AB9DE7EBA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58ED0-6A59-763C-57B2-7BA553896C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1BEFC-7EDA-B06F-74FF-CB5AEFDE0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6A731-355B-8EDC-CC0B-5B5805917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F1E01-BFAD-7DB8-B8D6-A73A1822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33582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E5E90-9CFF-96DD-FB64-BF72CF701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039F6A-DF35-5079-9EDA-7A91EBB00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C6A02-F5C4-FFC1-329C-92AEFD01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64D7B-0EF6-CFA1-164D-54718213C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A53A4-9CD3-EE34-CB6A-60C9D99F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41858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AB333F-A394-3D5C-2594-7D70970E1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E81C85-A2B7-50AF-B87D-40CEFABFE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D0382-44C1-D289-9DF3-C0A5AF5FD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536F0-E1D1-A290-B886-03A1774D9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8ACC1-613F-6DB3-7B2C-A5987C77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9444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95EA4-3D72-1625-F9FC-CA940C787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195C1-7ED1-F8B3-00E9-148030C8B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0CB73-DF5F-7FCE-A3FF-702783D8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C3390-1398-5F23-5692-37BE55F7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663F4-0E72-724F-3E10-6B5D5E61C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532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36ABD-10F4-DEA2-FF55-235C7B847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01AEE-D755-3C17-7306-76E85F829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D92BC-090A-89D4-6CFB-4E55F81F2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871B4-E71C-A1B4-3B5B-1899BFF48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31504-138F-34BC-EF37-8ABC59CA9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9619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17D2A-BCE6-6DC8-56C8-3B97DED0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BA898-A900-FA3E-CB4B-15A8034F9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05F33-33A5-DCC9-1EC8-C2AF6D7866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EC58F-39B7-572B-AE1E-11A76F6EB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09DAA-3334-5F8B-F84B-CB91621E5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C2393B-C32A-6AB0-8735-F28F931D5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078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5F8AE-8284-C046-840D-98BF60605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527E3-C871-307C-1E14-CA88C0C0E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8DCA9-5E3D-05A6-3912-13D248281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7EA017-CD5F-3BED-5FA7-7065E2F2AF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C6F842-BCA8-1781-281A-E39D0324C2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F09565-E651-4ECE-0B24-BE3B1BBBE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539AA-E917-CEC0-E2FA-C9AB71F77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9CBE51-2FD3-D7F0-D2DE-C0CC400D6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15739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8DA83-7FC5-16A2-C675-C69861109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50738F-7A11-5BD1-CA68-02412C062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76776B-3E51-E95D-2790-485393C4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908BE-229C-375D-A4E3-1BAEB4CA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8705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9BB0D5-1FF7-2E60-1795-C19EFA148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683673-18F7-3EAA-FE4A-1E6778812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8D4C7C-0601-B034-AB0C-455F38FB9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1619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37FA9-64FE-92B4-3393-E74231D9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76A78-BE68-E764-B43B-07CF232F1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4B9E5-6256-C064-70BD-46E11E407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1E347-E3CA-55E2-2895-1779943EB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77B243-79EA-0077-F74B-DCA04757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CE3533-069B-6872-BE7E-D3D5513E6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6661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8B8DD-1BE6-F011-E180-767F4436E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8B90F4-0370-DCDC-AA92-DB4C025252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E4E94-9742-7E6E-9E58-91F9750BD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F740A-0FA6-861B-2088-85196DC1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A4AFE-D0E5-A12C-DC79-DA91156A2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893C0-22CC-6479-58E2-45EB71DAA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570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657D13-F0F5-E404-55BC-8A478A2E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607ED-438D-5050-5AAC-9DB27BF24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C011F-719F-0D93-34A9-71917B33AB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2BDA8-5377-4AA3-9C02-731AEC6D4581}" type="datetimeFigureOut">
              <a:rPr lang="fr-CH" smtClean="0"/>
              <a:t>05.02.2025</a:t>
            </a:fld>
            <a:endParaRPr lang="fr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F4F14-7D97-4854-92F7-D753C05E2C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D0FE0-B123-1A71-FD11-AD6913B5E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4F503-5E8A-48DD-A7BA-11FB5C460CB6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2311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el.bhenducu@gmail.com" TargetMode="External"/><Relationship Id="rId2" Type="http://schemas.openxmlformats.org/officeDocument/2006/relationships/hyperlink" Target="mailto:jenny.elliott.ucu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ttingham.ac.uk/safety/policies-and-guidance/wellbeing/wellbeing.aspx" TargetMode="External"/><Relationship Id="rId2" Type="http://schemas.openxmlformats.org/officeDocument/2006/relationships/hyperlink" Target="https://www.hse.gov.uk/stress/risk-assessment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4_EC0A5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onucu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AF4AC-27E4-BF6F-9635-1EDA7FC9D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3399769"/>
            <a:ext cx="10640754" cy="775845"/>
          </a:xfrm>
        </p:spPr>
        <p:txBody>
          <a:bodyPr anchor="b">
            <a:normAutofit/>
          </a:bodyPr>
          <a:lstStyle/>
          <a:p>
            <a:r>
              <a:rPr lang="fr-CH" sz="4000">
                <a:solidFill>
                  <a:schemeClr val="tx2"/>
                </a:solidFill>
              </a:rPr>
              <a:t>UoN UCU Workload campaign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7FDBE9-5BD8-309D-F20E-BFC1015298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450447"/>
          </a:xfrm>
        </p:spPr>
        <p:txBody>
          <a:bodyPr anchor="ctr">
            <a:normAutofit/>
          </a:bodyPr>
          <a:lstStyle/>
          <a:p>
            <a:r>
              <a:rPr lang="fr-CH" sz="2000">
                <a:solidFill>
                  <a:schemeClr val="tx2"/>
                </a:solidFill>
              </a:rPr>
              <a:t>UoN UCU Branch meeting – 5 February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C405BB69-D8DF-1C91-C42E-F12F1B29F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342" y="974927"/>
            <a:ext cx="11525864" cy="1527175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7056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1F08-7A9A-342D-9E2F-C94513076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err="1"/>
              <a:t>Join</a:t>
            </a:r>
            <a:r>
              <a:rPr lang="fr-CH"/>
              <a:t> us!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42423-FB6D-54F3-19CE-81B89BC66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sz="3200" err="1"/>
              <a:t>Current</a:t>
            </a:r>
            <a:r>
              <a:rPr lang="fr-CH" sz="3200"/>
              <a:t> </a:t>
            </a:r>
            <a:r>
              <a:rPr lang="fr-CH" sz="3200" err="1"/>
              <a:t>members</a:t>
            </a:r>
            <a:r>
              <a:rPr lang="fr-CH" sz="3200"/>
              <a:t> of UoN UCU </a:t>
            </a:r>
            <a:r>
              <a:rPr lang="fr-CH" sz="3200" err="1"/>
              <a:t>workload</a:t>
            </a:r>
            <a:r>
              <a:rPr lang="fr-CH" sz="3200"/>
              <a:t> group: 10 </a:t>
            </a:r>
            <a:r>
              <a:rPr lang="fr-CH" sz="3200" err="1"/>
              <a:t>members</a:t>
            </a:r>
            <a:r>
              <a:rPr lang="fr-CH" sz="3200"/>
              <a:t> (APM and R&amp;T, 6 </a:t>
            </a:r>
            <a:r>
              <a:rPr lang="fr-CH" sz="3200" err="1"/>
              <a:t>Schools</a:t>
            </a:r>
            <a:r>
              <a:rPr lang="fr-CH" sz="3200"/>
              <a:t>, </a:t>
            </a:r>
            <a:r>
              <a:rPr lang="fr-CH" sz="3200" err="1"/>
              <a:t>Libraries</a:t>
            </a:r>
            <a:r>
              <a:rPr lang="fr-CH" sz="3200"/>
              <a:t> and IT Operations)</a:t>
            </a:r>
          </a:p>
          <a:p>
            <a:endParaRPr lang="fr-CH" sz="3200"/>
          </a:p>
          <a:p>
            <a:r>
              <a:rPr lang="fr-CH" sz="3200"/>
              <a:t>If </a:t>
            </a:r>
            <a:r>
              <a:rPr lang="fr-CH" sz="3200" err="1"/>
              <a:t>you</a:t>
            </a:r>
            <a:r>
              <a:rPr lang="fr-CH" sz="3200"/>
              <a:t> </a:t>
            </a:r>
            <a:r>
              <a:rPr lang="fr-CH" sz="3200" err="1"/>
              <a:t>want</a:t>
            </a:r>
            <a:r>
              <a:rPr lang="fr-CH" sz="3200"/>
              <a:t> to </a:t>
            </a:r>
            <a:r>
              <a:rPr lang="fr-CH" sz="3200" err="1"/>
              <a:t>get</a:t>
            </a:r>
            <a:r>
              <a:rPr lang="fr-CH" sz="3200"/>
              <a:t> </a:t>
            </a:r>
            <a:r>
              <a:rPr lang="fr-CH" sz="3200" err="1"/>
              <a:t>involved</a:t>
            </a:r>
            <a:r>
              <a:rPr lang="fr-CH" sz="3200"/>
              <a:t> more, </a:t>
            </a:r>
            <a:r>
              <a:rPr lang="fr-CH" sz="3200" err="1"/>
              <a:t>don’t</a:t>
            </a:r>
            <a:r>
              <a:rPr lang="fr-CH" sz="3200"/>
              <a:t> </a:t>
            </a:r>
            <a:r>
              <a:rPr lang="fr-CH" sz="3200" err="1"/>
              <a:t>hesitate</a:t>
            </a:r>
            <a:r>
              <a:rPr lang="fr-CH" sz="3200"/>
              <a:t> to contact us!</a:t>
            </a:r>
          </a:p>
          <a:p>
            <a:pPr marL="0" indent="0">
              <a:buNone/>
            </a:pPr>
            <a:endParaRPr lang="fr-CH" sz="3200"/>
          </a:p>
          <a:p>
            <a:pPr marL="0" indent="0" algn="ctr">
              <a:buNone/>
            </a:pPr>
            <a:r>
              <a:rPr lang="en-GB" sz="3200" b="0" i="0">
                <a:solidFill>
                  <a:srgbClr val="222222"/>
                </a:solidFill>
                <a:effectLst/>
                <a:latin typeface="Google Sans"/>
                <a:hlinkClick r:id="rId2"/>
              </a:rPr>
              <a:t>jenny.elliott.ucu@gmail.com</a:t>
            </a:r>
            <a:r>
              <a:rPr lang="en-GB" sz="3200" b="0" i="0">
                <a:solidFill>
                  <a:srgbClr val="222222"/>
                </a:solidFill>
                <a:effectLst/>
                <a:latin typeface="Google Sans"/>
              </a:rPr>
              <a:t> or </a:t>
            </a:r>
            <a:r>
              <a:rPr lang="en-GB" sz="3200" b="0" i="0">
                <a:solidFill>
                  <a:srgbClr val="222222"/>
                </a:solidFill>
                <a:effectLst/>
                <a:latin typeface="Google Sans"/>
                <a:hlinkClick r:id="rId3"/>
              </a:rPr>
              <a:t>mel.</a:t>
            </a:r>
            <a:r>
              <a:rPr lang="en-GB" sz="3200" i="0">
                <a:solidFill>
                  <a:srgbClr val="222222"/>
                </a:solidFill>
                <a:effectLst/>
                <a:latin typeface="Google Sans"/>
                <a:hlinkClick r:id="rId3"/>
              </a:rPr>
              <a:t>bhenducu</a:t>
            </a:r>
            <a:r>
              <a:rPr lang="en-GB" sz="3200" b="0" i="0">
                <a:solidFill>
                  <a:srgbClr val="222222"/>
                </a:solidFill>
                <a:effectLst/>
                <a:latin typeface="Google Sans"/>
                <a:hlinkClick r:id="rId3"/>
              </a:rPr>
              <a:t>@gmail.com</a:t>
            </a:r>
            <a:r>
              <a:rPr lang="en-GB" sz="3200" b="0" i="0">
                <a:solidFill>
                  <a:srgbClr val="222222"/>
                </a:solidFill>
                <a:effectLst/>
                <a:latin typeface="Google San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150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8554E-DB19-3379-FB34-4626E32DC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It is the University’s legal duty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50204-6A20-D3BF-2FBD-6AA1B834D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H"/>
              <a:t>The </a:t>
            </a:r>
            <a:r>
              <a:rPr lang="en-GB" sz="2800" b="0" i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employer has a legal duty to protect workers from stress at work </a:t>
            </a:r>
            <a:r>
              <a:rPr lang="en-GB" b="1" i="0">
                <a:solidFill>
                  <a:srgbClr val="000000"/>
                </a:solidFill>
                <a:effectLst/>
                <a:latin typeface="WordVisi_MSFontService"/>
              </a:rPr>
              <a:t>by doing a risk assessment and acting on it</a:t>
            </a:r>
            <a:r>
              <a:rPr lang="en-GB" b="0" i="0">
                <a:solidFill>
                  <a:srgbClr val="000000"/>
                </a:solidFill>
                <a:effectLst/>
                <a:latin typeface="WordVisi_MSFontService"/>
              </a:rPr>
              <a:t>. You should assess the risk of stress, and its impact on mental and physical ill-health, in the same way as you assess other work-related health and safety risks.</a:t>
            </a:r>
            <a:r>
              <a:rPr lang="en-GB" sz="2800" b="0" i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sz="2000">
                <a:solidFill>
                  <a:srgbClr val="000000"/>
                </a:solidFill>
                <a:latin typeface="Aptos" panose="020B0004020202020204" pitchFamily="34" charset="0"/>
              </a:rPr>
              <a:t>(</a:t>
            </a:r>
            <a:r>
              <a:rPr lang="en-GB" sz="2000" b="0" i="1" u="sng" strike="noStrike">
                <a:solidFill>
                  <a:srgbClr val="467886"/>
                </a:solidFill>
                <a:effectLst/>
                <a:latin typeface="Aptos" panose="020B0004020202020204" pitchFamily="34" charset="0"/>
                <a:hlinkClick r:id="rId2"/>
              </a:rPr>
              <a:t>Health and Safety Executive, 2024</a:t>
            </a:r>
            <a:r>
              <a:rPr lang="en-GB" sz="2000" b="0" i="1" u="sng" strike="noStrike">
                <a:solidFill>
                  <a:srgbClr val="467886"/>
                </a:solidFill>
                <a:effectLst/>
                <a:latin typeface="Aptos" panose="020B0004020202020204" pitchFamily="34" charset="0"/>
              </a:rPr>
              <a:t>, </a:t>
            </a:r>
            <a:r>
              <a:rPr lang="en-GB" sz="2000" b="0" i="1" strike="noStrike">
                <a:effectLst/>
                <a:latin typeface="Aptos" panose="020B0004020202020204" pitchFamily="34" charset="0"/>
              </a:rPr>
              <a:t>emphasis added</a:t>
            </a:r>
            <a:r>
              <a:rPr lang="en-GB" sz="2000" b="0" i="0" strike="noStrike">
                <a:effectLst/>
                <a:latin typeface="Aptos" panose="020B0004020202020204" pitchFamily="34" charset="0"/>
              </a:rPr>
              <a:t>)</a:t>
            </a:r>
          </a:p>
          <a:p>
            <a:endParaRPr lang="en-GB" sz="2800" b="0" i="0" u="sng" strike="noStrike">
              <a:solidFill>
                <a:srgbClr val="467886"/>
              </a:solidFill>
              <a:effectLst/>
              <a:latin typeface="Aptos" panose="020B0004020202020204" pitchFamily="34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/>
              <a:t>”The University will take a proactive, preventative approach to managing work-related stress through this Policy, and our Health and Safety Vision.” </a:t>
            </a:r>
            <a:r>
              <a:rPr lang="en-GB" sz="2000"/>
              <a:t>(</a:t>
            </a:r>
            <a:r>
              <a:rPr lang="en-GB" sz="2000" i="1"/>
              <a:t>UoN Management of Work-Related Stress Policy, 2023, accessible on UoN website: </a:t>
            </a:r>
            <a:r>
              <a:rPr lang="en-GB" sz="2000" i="1">
                <a:hlinkClick r:id="rId3"/>
              </a:rPr>
              <a:t>https://www.nottingham.ac.uk/safety/policies-and-guidance/wellbeing/wellbeing.aspx</a:t>
            </a:r>
            <a:r>
              <a:rPr lang="en-GB" sz="2000" i="1"/>
              <a:t>) 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5994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743C0-150B-5561-2F44-B5C3626EF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781"/>
            <a:ext cx="10515600" cy="1325563"/>
          </a:xfrm>
        </p:spPr>
        <p:txBody>
          <a:bodyPr/>
          <a:lstStyle/>
          <a:p>
            <a:r>
              <a:rPr lang="en-GB"/>
              <a:t>Business Unit Stress Risk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36ED9-7B80-A78D-DFDB-34D9F8428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455" y="1682751"/>
            <a:ext cx="11473063" cy="491093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GB" i="1"/>
              <a:t>The Business Unit Stress Risk Assessment allows workplace stressors to be identified and controlled. […] Risk assessments must be reviewed </a:t>
            </a:r>
            <a:r>
              <a:rPr lang="en-GB" b="1" i="1"/>
              <a:t>every 2 years or when there is a significant change in circumstances</a:t>
            </a:r>
            <a:r>
              <a:rPr lang="en-GB" i="1"/>
              <a:t> (such as changes to the structure, introduction of a new system, significant increase in workload). </a:t>
            </a:r>
            <a:r>
              <a:rPr lang="en-GB" sz="2100" i="1"/>
              <a:t>(UoN Management of Work-Related Stress Policy, 2023, p. 9, emphasis added)</a:t>
            </a:r>
            <a:endParaRPr lang="en-US" sz="2100"/>
          </a:p>
          <a:p>
            <a:endParaRPr lang="en-GB" i="1"/>
          </a:p>
          <a:p>
            <a:pPr marL="0" indent="0" algn="ctr">
              <a:buNone/>
            </a:pPr>
            <a:r>
              <a:rPr lang="en-GB" sz="3100"/>
              <a:t>As of today, we have not received evidence that any BUSRA has been completed.</a:t>
            </a:r>
          </a:p>
          <a:p>
            <a:pPr marL="0" indent="0">
              <a:buNone/>
            </a:pPr>
            <a:endParaRPr lang="en-GB" sz="3100"/>
          </a:p>
          <a:p>
            <a:pPr marL="0" indent="0" algn="ctr">
              <a:lnSpc>
                <a:spcPct val="170000"/>
              </a:lnSpc>
              <a:buNone/>
            </a:pPr>
            <a:r>
              <a:rPr lang="en-GB" sz="3100"/>
              <a:t>Without this document, UoN policies and management of workload are a</a:t>
            </a:r>
            <a:r>
              <a:rPr lang="en-GB" sz="3100" b="1"/>
              <a:t> Health and Safety Stress Hazard </a:t>
            </a:r>
            <a:endParaRPr lang="fr-CH" sz="3100" b="1"/>
          </a:p>
        </p:txBody>
      </p:sp>
    </p:spTree>
    <p:extLst>
      <p:ext uri="{BB962C8B-B14F-4D97-AF65-F5344CB8AC3E}">
        <p14:creationId xmlns:p14="http://schemas.microsoft.com/office/powerpoint/2010/main" val="105502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5F043-2C85-583D-30F7-0F78149CF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928" y="365125"/>
            <a:ext cx="11160086" cy="1325563"/>
          </a:xfrm>
        </p:spPr>
        <p:txBody>
          <a:bodyPr>
            <a:normAutofit/>
          </a:bodyPr>
          <a:lstStyle/>
          <a:p>
            <a:r>
              <a:rPr lang="en-GB" sz="4000"/>
              <a:t>(Some) issues identified by UoN UCU workload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F6CC0-F965-13EC-9B74-EC9ED2811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/>
              <a:t>Not all areas use a Workload model</a:t>
            </a:r>
          </a:p>
          <a:p>
            <a:r>
              <a:rPr lang="en-GB"/>
              <a:t>Workload model designs and implementation diverge greatly from one place to the other</a:t>
            </a:r>
          </a:p>
          <a:p>
            <a:r>
              <a:rPr lang="en-GB"/>
              <a:t>The current policy stating that «anything between 80-120% WL is normal» is unjustified (no rationale provided despite many requests)</a:t>
            </a:r>
          </a:p>
          <a:p>
            <a:r>
              <a:rPr lang="en-GB"/>
              <a:t>There is no evidence of any BUSRA conducted, nor any Equality Impact Assessments for workload models in the past 6 years</a:t>
            </a:r>
          </a:p>
          <a:p>
            <a:r>
              <a:rPr lang="en-GB"/>
              <a:t>Workloads have consistently increased over the past years. MARS and the implementation of Unicore are now impacting us even more</a:t>
            </a:r>
          </a:p>
        </p:txBody>
      </p:sp>
    </p:spTree>
    <p:extLst>
      <p:ext uri="{BB962C8B-B14F-4D97-AF65-F5344CB8AC3E}">
        <p14:creationId xmlns:p14="http://schemas.microsoft.com/office/powerpoint/2010/main" val="127950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3DFB1-1AF4-E456-0C4B-5F1E8BFD2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169"/>
            <a:ext cx="10515600" cy="738131"/>
          </a:xfrm>
        </p:spPr>
        <p:txBody>
          <a:bodyPr>
            <a:normAutofit/>
          </a:bodyPr>
          <a:lstStyle/>
          <a:p>
            <a:r>
              <a:rPr lang="en-GB" sz="3600"/>
              <a:t>What we are asking for: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D04A0-8091-C192-DF96-CA4576710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44" y="1424065"/>
            <a:ext cx="11110911" cy="532376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70000"/>
              </a:lnSpc>
            </a:pPr>
            <a:r>
              <a:rPr lang="en-GB" sz="2400" dirty="0"/>
              <a:t>BUSRAs to be completed urgently</a:t>
            </a:r>
            <a:endParaRPr lang="en-US" sz="2400" dirty="0"/>
          </a:p>
          <a:p>
            <a:pPr>
              <a:lnSpc>
                <a:spcPct val="170000"/>
              </a:lnSpc>
            </a:pPr>
            <a:r>
              <a:rPr lang="en-GB" sz="2400" dirty="0">
                <a:ea typeface="Aptos" panose="020B0004020202020204" pitchFamily="34" charset="0"/>
                <a:cs typeface="Arial"/>
              </a:rPr>
              <a:t>Equality Impact Assessment (EIA) to be completed for each Workload Model</a:t>
            </a:r>
          </a:p>
          <a:p>
            <a:pPr>
              <a:lnSpc>
                <a:spcPct val="170000"/>
              </a:lnSpc>
            </a:pPr>
            <a:r>
              <a:rPr lang="en-GB" sz="2400" dirty="0"/>
              <a:t>95% WL average as a norm, with 100% as an exceptional maximum</a:t>
            </a:r>
            <a:endParaRPr lang="en-US" sz="2400" dirty="0"/>
          </a:p>
          <a:p>
            <a:pPr>
              <a:lnSpc>
                <a:spcPct val="170000"/>
              </a:lnSpc>
            </a:pPr>
            <a:r>
              <a:rPr lang="en-GB" sz="2400" dirty="0">
                <a:solidFill>
                  <a:srgbClr val="000000"/>
                </a:solidFill>
                <a:latin typeface="Aptos"/>
                <a:ea typeface="Aptos" panose="020B0004020202020204" pitchFamily="34" charset="0"/>
                <a:cs typeface="Arial"/>
              </a:rPr>
              <a:t>Clear threshold for acceptable workload in areas and job roles without a WLP</a:t>
            </a:r>
          </a:p>
          <a:p>
            <a:pPr>
              <a:lnSpc>
                <a:spcPct val="170000"/>
              </a:lnSpc>
            </a:pPr>
            <a:r>
              <a:rPr lang="en-GB" sz="2400" kern="100" dirty="0">
                <a:cs typeface="Arial"/>
              </a:rPr>
              <a:t>A formal TOIL arrangement for APM level 4+</a:t>
            </a:r>
          </a:p>
        </p:txBody>
      </p:sp>
    </p:spTree>
    <p:extLst>
      <p:ext uri="{BB962C8B-B14F-4D97-AF65-F5344CB8AC3E}">
        <p14:creationId xmlns:p14="http://schemas.microsoft.com/office/powerpoint/2010/main" val="24750619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6743A-A59D-B048-214B-4433A499C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1798-9FB6-838F-E8A2-0252CAA22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169"/>
            <a:ext cx="10515600" cy="738131"/>
          </a:xfrm>
        </p:spPr>
        <p:txBody>
          <a:bodyPr>
            <a:normAutofit/>
          </a:bodyPr>
          <a:lstStyle/>
          <a:p>
            <a:r>
              <a:rPr lang="en-GB" sz="3600"/>
              <a:t>What we are asking for: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12EE0-E9F9-B08D-4A6B-0F822172B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544" y="1745673"/>
            <a:ext cx="11110911" cy="394854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70000"/>
              </a:lnSpc>
            </a:pPr>
            <a:r>
              <a:rPr lang="en-GB" sz="2400" kern="100">
                <a:effectLst/>
                <a:ea typeface="Aptos" panose="020B0004020202020204" pitchFamily="34" charset="0"/>
                <a:cs typeface="Arial"/>
              </a:rPr>
              <a:t>Adequate WL adjustments for disabled staff </a:t>
            </a:r>
            <a:r>
              <a:rPr lang="en-GB" sz="2400" kern="100">
                <a:ea typeface="Aptos" panose="020B0004020202020204" pitchFamily="34" charset="0"/>
                <a:cs typeface="Arial"/>
              </a:rPr>
              <a:t>and those with</a:t>
            </a:r>
            <a:r>
              <a:rPr lang="en-GB" sz="2400" kern="100">
                <a:effectLst/>
                <a:ea typeface="Aptos" panose="020B0004020202020204" pitchFamily="34" charset="0"/>
                <a:cs typeface="Arial"/>
              </a:rPr>
              <a:t> caring responsibilities</a:t>
            </a:r>
          </a:p>
          <a:p>
            <a:pPr>
              <a:lnSpc>
                <a:spcPct val="170000"/>
              </a:lnSpc>
            </a:pPr>
            <a:r>
              <a:rPr lang="en-GB" sz="2400" kern="100">
                <a:effectLst/>
                <a:ea typeface="Aptos" panose="020B0004020202020204" pitchFamily="34" charset="0"/>
                <a:cs typeface="Arial"/>
              </a:rPr>
              <a:t>Revision of current WLP + managing WL in places where there is no WLP</a:t>
            </a:r>
          </a:p>
          <a:p>
            <a:pPr>
              <a:lnSpc>
                <a:spcPct val="170000"/>
              </a:lnSpc>
            </a:pPr>
            <a:r>
              <a:rPr lang="en-GB" sz="2400" kern="100">
                <a:cs typeface="Arial"/>
              </a:rPr>
              <a:t>A multi-agency working group (UCU rep, Course Leaders, Director, etc.) in each unit to review and update Workload Models on an annual basis</a:t>
            </a:r>
          </a:p>
        </p:txBody>
      </p:sp>
    </p:spTree>
    <p:extLst>
      <p:ext uri="{BB962C8B-B14F-4D97-AF65-F5344CB8AC3E}">
        <p14:creationId xmlns:p14="http://schemas.microsoft.com/office/powerpoint/2010/main" val="2310541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7D217-AFB6-815C-0B82-35DA4E8B5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9182"/>
            <a:ext cx="10515600" cy="944563"/>
          </a:xfrm>
        </p:spPr>
        <p:txBody>
          <a:bodyPr/>
          <a:lstStyle/>
          <a:p>
            <a:r>
              <a:rPr lang="en-GB"/>
              <a:t>What you can/should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877DF-2A4F-F9F7-3421-79CB48424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575" y="1266940"/>
            <a:ext cx="11379767" cy="543253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kern="100">
                <a:effectLst/>
                <a:ea typeface="Aptos" panose="020B0004020202020204" pitchFamily="34" charset="0"/>
                <a:cs typeface="Arial"/>
              </a:rPr>
              <a:t>Until the </a:t>
            </a:r>
            <a:r>
              <a:rPr lang="en-GB" sz="2400" kern="100" err="1">
                <a:effectLst/>
                <a:ea typeface="Aptos" panose="020B0004020202020204" pitchFamily="34" charset="0"/>
                <a:cs typeface="Arial"/>
              </a:rPr>
              <a:t>uni</a:t>
            </a:r>
            <a:r>
              <a:rPr lang="en-GB" sz="2400" kern="100">
                <a:effectLst/>
                <a:ea typeface="Aptos" panose="020B0004020202020204" pitchFamily="34" charset="0"/>
                <a:cs typeface="Arial"/>
              </a:rPr>
              <a:t> completes the stress risk assessments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kern="100">
                <a:effectLst/>
                <a:ea typeface="Aptos" panose="020B0004020202020204" pitchFamily="34" charset="0"/>
                <a:cs typeface="Arial"/>
              </a:rPr>
              <a:t>If you feel that your WL is putting your stress levels/your health at risk: </a:t>
            </a:r>
            <a:endParaRPr lang="en-GB">
              <a:ea typeface="Aptos" panose="020B0004020202020204" pitchFamily="34" charset="0"/>
              <a:cs typeface="Arial"/>
            </a:endParaRPr>
          </a:p>
          <a:p>
            <a:pPr marL="265113" indent="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400" kern="100">
                <a:ea typeface="Aptos" panose="020B0004020202020204" pitchFamily="34" charset="0"/>
                <a:cs typeface="Arial"/>
              </a:rPr>
              <a:t>Contact</a:t>
            </a:r>
            <a:r>
              <a:rPr lang="en-GB" sz="2400" kern="100">
                <a:effectLst/>
                <a:ea typeface="Aptos" panose="020B0004020202020204" pitchFamily="34" charset="0"/>
                <a:cs typeface="Arial"/>
              </a:rPr>
              <a:t> your line manager to request a (de)prioritisation/reduction of your workload AND contact UCU WL rep or local rep</a:t>
            </a:r>
            <a:endParaRPr lang="en-GB">
              <a:cs typeface="Arial"/>
            </a:endParaRP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kern="100">
                <a:solidFill>
                  <a:srgbClr val="000000"/>
                </a:solidFill>
                <a:ea typeface="Verdana"/>
                <a:cs typeface="Arial"/>
              </a:rPr>
              <a:t>Refuse any additional work, or ask what should be deprioritised to complete it (see 'just say no' resources)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solidFill>
                  <a:srgbClr val="000000"/>
                </a:solidFill>
                <a:effectLst/>
                <a:ea typeface="Verdana"/>
                <a:cs typeface="Verdana" panose="020B0604030504040204" pitchFamily="34" charset="0"/>
              </a:rPr>
              <a:t>Work to your contracted hours, asking if managers can reassign work or what to deprioritise, request TOIL if available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>
                <a:solidFill>
                  <a:srgbClr val="000000"/>
                </a:solidFill>
                <a:ea typeface="Verdana"/>
                <a:cs typeface="Arial"/>
              </a:rPr>
              <a:t>Keep a record of everything</a:t>
            </a:r>
          </a:p>
          <a:p>
            <a:pPr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kern="100">
                <a:solidFill>
                  <a:srgbClr val="000000"/>
                </a:solidFill>
                <a:ea typeface="Verdana"/>
                <a:cs typeface="Arial"/>
              </a:rPr>
              <a:t>Talk to each other, support each other, push back together!</a:t>
            </a:r>
          </a:p>
          <a:p>
            <a:pPr>
              <a:lnSpc>
                <a:spcPct val="150000"/>
              </a:lnSpc>
            </a:pPr>
            <a:endParaRPr lang="en-GB" sz="2400" kern="100"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91414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96F992-698C-48C0-9D89-70DA4CE92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792407-CE02-442C-F50E-AF7590EAA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37" y="3065259"/>
            <a:ext cx="4617298" cy="1800165"/>
          </a:xfrm>
        </p:spPr>
        <p:txBody>
          <a:bodyPr anchor="t">
            <a:normAutofit/>
          </a:bodyPr>
          <a:lstStyle/>
          <a:p>
            <a:pPr algn="r"/>
            <a:r>
              <a:rPr lang="fr-CH" sz="4000"/>
              <a:t>If </a:t>
            </a:r>
            <a:r>
              <a:rPr lang="fr-CH" sz="4000" err="1"/>
              <a:t>you</a:t>
            </a:r>
            <a:r>
              <a:rPr lang="fr-CH" sz="4000"/>
              <a:t> </a:t>
            </a:r>
            <a:r>
              <a:rPr lang="fr-CH" sz="4000" err="1"/>
              <a:t>need</a:t>
            </a:r>
            <a:r>
              <a:rPr lang="fr-CH" sz="4000"/>
              <a:t> support</a:t>
            </a:r>
            <a:br>
              <a:rPr lang="fr-CH" sz="4000"/>
            </a:br>
            <a:r>
              <a:rPr lang="fr-CH" sz="4000"/>
              <a:t>or have </a:t>
            </a:r>
            <a:r>
              <a:rPr lang="fr-CH" sz="4000" err="1"/>
              <a:t>any</a:t>
            </a:r>
            <a:r>
              <a:rPr lang="fr-CH" sz="4000"/>
              <a:t> questions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7EBE16-5B57-4EAA-DC83-F25BEBE908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110" y="794620"/>
            <a:ext cx="11139778" cy="147601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35AF4-9F9F-9E5A-DE5A-DC61237AC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415" y="2646294"/>
            <a:ext cx="6419473" cy="2820318"/>
          </a:xfrm>
        </p:spPr>
        <p:txBody>
          <a:bodyPr anchor="t">
            <a:normAutofit/>
          </a:bodyPr>
          <a:lstStyle/>
          <a:p>
            <a:endParaRPr lang="fr-CH" sz="1900"/>
          </a:p>
          <a:p>
            <a:r>
              <a:rPr lang="fr-CH"/>
              <a:t>Contact </a:t>
            </a:r>
            <a:r>
              <a:rPr lang="fr-CH" err="1"/>
              <a:t>your</a:t>
            </a:r>
            <a:r>
              <a:rPr lang="fr-CH"/>
              <a:t> local rep (</a:t>
            </a:r>
            <a:r>
              <a:rPr lang="fr-CH">
                <a:hlinkClick r:id="rId3"/>
              </a:rPr>
              <a:t>https://uonucu.org/</a:t>
            </a:r>
            <a:r>
              <a:rPr lang="fr-CH"/>
              <a:t>)</a:t>
            </a:r>
          </a:p>
          <a:p>
            <a:r>
              <a:rPr lang="fr-CH"/>
              <a:t>Contact the </a:t>
            </a:r>
            <a:r>
              <a:rPr lang="fr-CH" err="1"/>
              <a:t>branch</a:t>
            </a:r>
            <a:endParaRPr lang="fr-CH"/>
          </a:p>
          <a:p>
            <a:r>
              <a:rPr lang="fr-CH"/>
              <a:t>Attend one of </a:t>
            </a:r>
            <a:r>
              <a:rPr lang="fr-CH" err="1"/>
              <a:t>our</a:t>
            </a:r>
            <a:r>
              <a:rPr lang="fr-CH"/>
              <a:t> Drop-in sessions (check </a:t>
            </a:r>
            <a:r>
              <a:rPr lang="fr-CH" err="1"/>
              <a:t>your</a:t>
            </a:r>
            <a:r>
              <a:rPr lang="fr-CH"/>
              <a:t> emails)</a:t>
            </a:r>
          </a:p>
          <a:p>
            <a:endParaRPr lang="fr-CH" sz="1900"/>
          </a:p>
          <a:p>
            <a:endParaRPr lang="fr-CH" sz="19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BFF8DC-0AE7-4AD2-9B28-2E5F26D62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0162AD-C6E5-4BF8-A453-76ADB3687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rgbClr val="000000">
                  <a:alpha val="31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74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225CB-685F-97A0-16B5-192EB3BE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err="1"/>
              <a:t>Other</a:t>
            </a:r>
            <a:r>
              <a:rPr lang="fr-CH"/>
              <a:t> H&amp;S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691EF-81B2-84BD-042F-CE7228821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1538"/>
            <a:ext cx="10515600" cy="38654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CH" dirty="0" err="1"/>
              <a:t>Geography</a:t>
            </a:r>
            <a:r>
              <a:rPr lang="fr-CH" dirty="0"/>
              <a:t> </a:t>
            </a:r>
            <a:r>
              <a:rPr lang="fr-CH" dirty="0" err="1"/>
              <a:t>grievance</a:t>
            </a:r>
            <a:r>
              <a:rPr lang="fr-CH" dirty="0"/>
              <a:t> over the state of Clive Granger building</a:t>
            </a:r>
          </a:p>
          <a:p>
            <a:pPr marL="0" indent="0">
              <a:buNone/>
            </a:pPr>
            <a:endParaRPr lang="fr-CH" dirty="0">
              <a:latin typeface="Arial"/>
              <a:cs typeface="Arial"/>
            </a:endParaRPr>
          </a:p>
          <a:p>
            <a:r>
              <a:rPr lang="fr-CH" dirty="0" err="1"/>
              <a:t>Problems</a:t>
            </a:r>
            <a:r>
              <a:rPr lang="fr-CH" dirty="0"/>
              <a:t> </a:t>
            </a:r>
            <a:r>
              <a:rPr lang="fr-CH" dirty="0" err="1"/>
              <a:t>related</a:t>
            </a:r>
            <a:r>
              <a:rPr lang="fr-CH" dirty="0"/>
              <a:t> to the BSU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16410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773</Words>
  <Application>Microsoft Office PowerPoint</Application>
  <PresentationFormat>Widescreen</PresentationFormat>
  <Paragraphs>51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UoN UCU Workload campaign</vt:lpstr>
      <vt:lpstr>It is the University’s legal duty</vt:lpstr>
      <vt:lpstr>Business Unit Stress Risk Assessments</vt:lpstr>
      <vt:lpstr>(Some) issues identified by UoN UCU workload group</vt:lpstr>
      <vt:lpstr>What we are asking for:</vt:lpstr>
      <vt:lpstr>What we are asking for:</vt:lpstr>
      <vt:lpstr>What you can/should do</vt:lpstr>
      <vt:lpstr>If you need support or have any questions</vt:lpstr>
      <vt:lpstr>Other H&amp;S Initiatives</vt:lpstr>
      <vt:lpstr>Join us!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UoN UCU Workload campaign</dc:title>
  <dc:creator>Melanie Bhend (staff)</dc:creator>
  <cp:lastModifiedBy>Melanie Bhend (staff)</cp:lastModifiedBy>
  <cp:revision>6</cp:revision>
  <dcterms:created xsi:type="dcterms:W3CDTF">2025-01-26T18:28:06Z</dcterms:created>
  <dcterms:modified xsi:type="dcterms:W3CDTF">2025-02-05T12:48:26Z</dcterms:modified>
</cp:coreProperties>
</file>